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5" r:id="rId1"/>
  </p:sldMasterIdLst>
  <p:notesMasterIdLst>
    <p:notesMasterId r:id="rId23"/>
  </p:notesMasterIdLst>
  <p:sldIdLst>
    <p:sldId id="276" r:id="rId2"/>
    <p:sldId id="257" r:id="rId3"/>
    <p:sldId id="275" r:id="rId4"/>
    <p:sldId id="273" r:id="rId5"/>
    <p:sldId id="27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E8176E-CCFA-4796-A9D1-20314A89A905}" v="395" dt="2026-02-09T14:25:33.0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94660"/>
  </p:normalViewPr>
  <p:slideViewPr>
    <p:cSldViewPr snapToGrid="0">
      <p:cViewPr varScale="1">
        <p:scale>
          <a:sx n="105" d="100"/>
          <a:sy n="105"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Cordova" userId="8e95af4d-fffc-4694-b710-2fce742c84a9" providerId="ADAL" clId="{48E9F460-2433-4FD4-9B0D-98A260451A01}"/>
    <pc:docChg chg="undo custSel addSld delSld modSld sldOrd">
      <pc:chgData name="Amanda Cordova" userId="8e95af4d-fffc-4694-b710-2fce742c84a9" providerId="ADAL" clId="{48E9F460-2433-4FD4-9B0D-98A260451A01}" dt="2026-02-09T14:26:13.087" v="1977" actId="20577"/>
      <pc:docMkLst>
        <pc:docMk/>
      </pc:docMkLst>
      <pc:sldChg chg="modAnim">
        <pc:chgData name="Amanda Cordova" userId="8e95af4d-fffc-4694-b710-2fce742c84a9" providerId="ADAL" clId="{48E9F460-2433-4FD4-9B0D-98A260451A01}" dt="2026-01-23T19:18:04.344" v="19"/>
        <pc:sldMkLst>
          <pc:docMk/>
          <pc:sldMk cId="2716743682" sldId="257"/>
        </pc:sldMkLst>
      </pc:sldChg>
      <pc:sldChg chg="modSp mod modAnim">
        <pc:chgData name="Amanda Cordova" userId="8e95af4d-fffc-4694-b710-2fce742c84a9" providerId="ADAL" clId="{48E9F460-2433-4FD4-9B0D-98A260451A01}" dt="2026-01-23T20:21:21.347" v="884" actId="20577"/>
        <pc:sldMkLst>
          <pc:docMk/>
          <pc:sldMk cId="3799934035" sldId="258"/>
        </pc:sldMkLst>
        <pc:spChg chg="mod">
          <ac:chgData name="Amanda Cordova" userId="8e95af4d-fffc-4694-b710-2fce742c84a9" providerId="ADAL" clId="{48E9F460-2433-4FD4-9B0D-98A260451A01}" dt="2026-01-23T20:21:21.347" v="884" actId="20577"/>
          <ac:spMkLst>
            <pc:docMk/>
            <pc:sldMk cId="3799934035" sldId="258"/>
            <ac:spMk id="3" creationId="{3F45FE90-F506-B5F7-B96C-1F3416BDA01F}"/>
          </ac:spMkLst>
        </pc:spChg>
      </pc:sldChg>
      <pc:sldChg chg="modAnim">
        <pc:chgData name="Amanda Cordova" userId="8e95af4d-fffc-4694-b710-2fce742c84a9" providerId="ADAL" clId="{48E9F460-2433-4FD4-9B0D-98A260451A01}" dt="2026-01-23T19:20:21.141" v="26"/>
        <pc:sldMkLst>
          <pc:docMk/>
          <pc:sldMk cId="1995782064" sldId="259"/>
        </pc:sldMkLst>
      </pc:sldChg>
      <pc:sldChg chg="modAnim">
        <pc:chgData name="Amanda Cordova" userId="8e95af4d-fffc-4694-b710-2fce742c84a9" providerId="ADAL" clId="{48E9F460-2433-4FD4-9B0D-98A260451A01}" dt="2026-01-23T19:20:38.585" v="27"/>
        <pc:sldMkLst>
          <pc:docMk/>
          <pc:sldMk cId="198421173" sldId="260"/>
        </pc:sldMkLst>
      </pc:sldChg>
      <pc:sldChg chg="modSp modAnim">
        <pc:chgData name="Amanda Cordova" userId="8e95af4d-fffc-4694-b710-2fce742c84a9" providerId="ADAL" clId="{48E9F460-2433-4FD4-9B0D-98A260451A01}" dt="2026-01-23T20:54:31.258" v="1248" actId="255"/>
        <pc:sldMkLst>
          <pc:docMk/>
          <pc:sldMk cId="3879078285" sldId="261"/>
        </pc:sldMkLst>
        <pc:spChg chg="mod">
          <ac:chgData name="Amanda Cordova" userId="8e95af4d-fffc-4694-b710-2fce742c84a9" providerId="ADAL" clId="{48E9F460-2433-4FD4-9B0D-98A260451A01}" dt="2026-01-23T20:54:31.258" v="1248" actId="255"/>
          <ac:spMkLst>
            <pc:docMk/>
            <pc:sldMk cId="3879078285" sldId="261"/>
            <ac:spMk id="3" creationId="{38068862-1FAF-F523-3A09-742A5E3275D7}"/>
          </ac:spMkLst>
        </pc:spChg>
      </pc:sldChg>
      <pc:sldChg chg="modAnim">
        <pc:chgData name="Amanda Cordova" userId="8e95af4d-fffc-4694-b710-2fce742c84a9" providerId="ADAL" clId="{48E9F460-2433-4FD4-9B0D-98A260451A01}" dt="2026-01-23T19:21:23.878" v="30"/>
        <pc:sldMkLst>
          <pc:docMk/>
          <pc:sldMk cId="1704163319" sldId="262"/>
        </pc:sldMkLst>
      </pc:sldChg>
      <pc:sldChg chg="modAnim">
        <pc:chgData name="Amanda Cordova" userId="8e95af4d-fffc-4694-b710-2fce742c84a9" providerId="ADAL" clId="{48E9F460-2433-4FD4-9B0D-98A260451A01}" dt="2026-01-23T19:21:48.196" v="33"/>
        <pc:sldMkLst>
          <pc:docMk/>
          <pc:sldMk cId="2742103377" sldId="263"/>
        </pc:sldMkLst>
      </pc:sldChg>
      <pc:sldChg chg="modSp mod modAnim">
        <pc:chgData name="Amanda Cordova" userId="8e95af4d-fffc-4694-b710-2fce742c84a9" providerId="ADAL" clId="{48E9F460-2433-4FD4-9B0D-98A260451A01}" dt="2026-01-23T19:22:23.255" v="36"/>
        <pc:sldMkLst>
          <pc:docMk/>
          <pc:sldMk cId="1847452714" sldId="264"/>
        </pc:sldMkLst>
        <pc:spChg chg="mod">
          <ac:chgData name="Amanda Cordova" userId="8e95af4d-fffc-4694-b710-2fce742c84a9" providerId="ADAL" clId="{48E9F460-2433-4FD4-9B0D-98A260451A01}" dt="2026-01-23T18:53:23.258" v="18" actId="20577"/>
          <ac:spMkLst>
            <pc:docMk/>
            <pc:sldMk cId="1847452714" sldId="264"/>
            <ac:spMk id="2" creationId="{7F204D55-2067-93DF-13FF-4E717CF069C2}"/>
          </ac:spMkLst>
        </pc:spChg>
      </pc:sldChg>
      <pc:sldChg chg="modAnim">
        <pc:chgData name="Amanda Cordova" userId="8e95af4d-fffc-4694-b710-2fce742c84a9" providerId="ADAL" clId="{48E9F460-2433-4FD4-9B0D-98A260451A01}" dt="2026-01-23T19:23:26.035" v="43"/>
        <pc:sldMkLst>
          <pc:docMk/>
          <pc:sldMk cId="96984836" sldId="265"/>
        </pc:sldMkLst>
      </pc:sldChg>
      <pc:sldChg chg="modSp mod modAnim">
        <pc:chgData name="Amanda Cordova" userId="8e95af4d-fffc-4694-b710-2fce742c84a9" providerId="ADAL" clId="{48E9F460-2433-4FD4-9B0D-98A260451A01}" dt="2026-01-23T20:41:37.259" v="1061" actId="113"/>
        <pc:sldMkLst>
          <pc:docMk/>
          <pc:sldMk cId="730831102" sldId="266"/>
        </pc:sldMkLst>
        <pc:graphicFrameChg chg="mod modGraphic">
          <ac:chgData name="Amanda Cordova" userId="8e95af4d-fffc-4694-b710-2fce742c84a9" providerId="ADAL" clId="{48E9F460-2433-4FD4-9B0D-98A260451A01}" dt="2026-01-23T20:41:37.259" v="1061" actId="113"/>
          <ac:graphicFrameMkLst>
            <pc:docMk/>
            <pc:sldMk cId="730831102" sldId="266"/>
            <ac:graphicFrameMk id="25" creationId="{0740CCAB-ED47-F237-F6CA-B4B24250CF6E}"/>
          </ac:graphicFrameMkLst>
        </pc:graphicFrameChg>
      </pc:sldChg>
      <pc:sldChg chg="addSp modSp mod modAnim">
        <pc:chgData name="Amanda Cordova" userId="8e95af4d-fffc-4694-b710-2fce742c84a9" providerId="ADAL" clId="{48E9F460-2433-4FD4-9B0D-98A260451A01}" dt="2026-01-23T19:34:40.953" v="81"/>
        <pc:sldMkLst>
          <pc:docMk/>
          <pc:sldMk cId="754098284" sldId="267"/>
        </pc:sldMkLst>
        <pc:spChg chg="add mod">
          <ac:chgData name="Amanda Cordova" userId="8e95af4d-fffc-4694-b710-2fce742c84a9" providerId="ADAL" clId="{48E9F460-2433-4FD4-9B0D-98A260451A01}" dt="2026-01-23T19:33:30.286" v="78" actId="20577"/>
          <ac:spMkLst>
            <pc:docMk/>
            <pc:sldMk cId="754098284" sldId="267"/>
            <ac:spMk id="3" creationId="{C545E501-E29D-7312-5CA2-00C2C717BF07}"/>
          </ac:spMkLst>
        </pc:spChg>
        <pc:spChg chg="mod">
          <ac:chgData name="Amanda Cordova" userId="8e95af4d-fffc-4694-b710-2fce742c84a9" providerId="ADAL" clId="{48E9F460-2433-4FD4-9B0D-98A260451A01}" dt="2026-01-23T19:33:40.950" v="79" actId="1076"/>
          <ac:spMkLst>
            <pc:docMk/>
            <pc:sldMk cId="754098284" sldId="267"/>
            <ac:spMk id="4" creationId="{6359933F-CED3-E8EE-27E8-22C2AA4E504C}"/>
          </ac:spMkLst>
        </pc:spChg>
        <pc:graphicFrameChg chg="mod modGraphic">
          <ac:chgData name="Amanda Cordova" userId="8e95af4d-fffc-4694-b710-2fce742c84a9" providerId="ADAL" clId="{48E9F460-2433-4FD4-9B0D-98A260451A01}" dt="2026-01-23T19:32:16.542" v="49" actId="14100"/>
          <ac:graphicFrameMkLst>
            <pc:docMk/>
            <pc:sldMk cId="754098284" sldId="267"/>
            <ac:graphicFrameMk id="21" creationId="{B609A694-710D-335F-C006-C50BDF691F85}"/>
          </ac:graphicFrameMkLst>
        </pc:graphicFrameChg>
      </pc:sldChg>
      <pc:sldChg chg="modAnim">
        <pc:chgData name="Amanda Cordova" userId="8e95af4d-fffc-4694-b710-2fce742c84a9" providerId="ADAL" clId="{48E9F460-2433-4FD4-9B0D-98A260451A01}" dt="2026-01-23T19:35:00.799" v="82"/>
        <pc:sldMkLst>
          <pc:docMk/>
          <pc:sldMk cId="2703041406" sldId="268"/>
        </pc:sldMkLst>
      </pc:sldChg>
      <pc:sldChg chg="modSp mod modAnim">
        <pc:chgData name="Amanda Cordova" userId="8e95af4d-fffc-4694-b710-2fce742c84a9" providerId="ADAL" clId="{48E9F460-2433-4FD4-9B0D-98A260451A01}" dt="2026-02-09T14:22:37.109" v="1756" actId="20577"/>
        <pc:sldMkLst>
          <pc:docMk/>
          <pc:sldMk cId="3263574499" sldId="269"/>
        </pc:sldMkLst>
        <pc:graphicFrameChg chg="mod modGraphic">
          <ac:chgData name="Amanda Cordova" userId="8e95af4d-fffc-4694-b710-2fce742c84a9" providerId="ADAL" clId="{48E9F460-2433-4FD4-9B0D-98A260451A01}" dt="2026-02-09T14:22:37.109" v="1756" actId="20577"/>
          <ac:graphicFrameMkLst>
            <pc:docMk/>
            <pc:sldMk cId="3263574499" sldId="269"/>
            <ac:graphicFrameMk id="4" creationId="{127C9EC8-EFAE-E762-BBE4-83DC47CC36AD}"/>
          </ac:graphicFrameMkLst>
        </pc:graphicFrameChg>
      </pc:sldChg>
      <pc:sldChg chg="modSp modAnim">
        <pc:chgData name="Amanda Cordova" userId="8e95af4d-fffc-4694-b710-2fce742c84a9" providerId="ADAL" clId="{48E9F460-2433-4FD4-9B0D-98A260451A01}" dt="2026-01-23T20:39:51.918" v="902" actId="20577"/>
        <pc:sldMkLst>
          <pc:docMk/>
          <pc:sldMk cId="3127692451" sldId="270"/>
        </pc:sldMkLst>
        <pc:spChg chg="mod">
          <ac:chgData name="Amanda Cordova" userId="8e95af4d-fffc-4694-b710-2fce742c84a9" providerId="ADAL" clId="{48E9F460-2433-4FD4-9B0D-98A260451A01}" dt="2026-01-23T20:39:51.918" v="902" actId="20577"/>
          <ac:spMkLst>
            <pc:docMk/>
            <pc:sldMk cId="3127692451" sldId="270"/>
            <ac:spMk id="2" creationId="{822A387C-820B-F6B3-C9E4-0A94CB400C80}"/>
          </ac:spMkLst>
        </pc:spChg>
      </pc:sldChg>
      <pc:sldChg chg="modSp mod modAnim">
        <pc:chgData name="Amanda Cordova" userId="8e95af4d-fffc-4694-b710-2fce742c84a9" providerId="ADAL" clId="{48E9F460-2433-4FD4-9B0D-98A260451A01}" dt="2026-02-09T14:25:33.097" v="1971" actId="20577"/>
        <pc:sldMkLst>
          <pc:docMk/>
          <pc:sldMk cId="1264851220" sldId="271"/>
        </pc:sldMkLst>
        <pc:spChg chg="mod">
          <ac:chgData name="Amanda Cordova" userId="8e95af4d-fffc-4694-b710-2fce742c84a9" providerId="ADAL" clId="{48E9F460-2433-4FD4-9B0D-98A260451A01}" dt="2026-01-23T20:40:04.874" v="919" actId="14100"/>
          <ac:spMkLst>
            <pc:docMk/>
            <pc:sldMk cId="1264851220" sldId="271"/>
            <ac:spMk id="2" creationId="{2227FB2B-EE79-68B2-1F44-1C8584E6937C}"/>
          </ac:spMkLst>
        </pc:spChg>
        <pc:spChg chg="mod">
          <ac:chgData name="Amanda Cordova" userId="8e95af4d-fffc-4694-b710-2fce742c84a9" providerId="ADAL" clId="{48E9F460-2433-4FD4-9B0D-98A260451A01}" dt="2026-02-09T14:25:33.097" v="1971" actId="20577"/>
          <ac:spMkLst>
            <pc:docMk/>
            <pc:sldMk cId="1264851220" sldId="271"/>
            <ac:spMk id="3" creationId="{B16D39A3-8CE8-A04D-B9F0-7B6912C1D471}"/>
          </ac:spMkLst>
        </pc:spChg>
      </pc:sldChg>
      <pc:sldChg chg="modAnim">
        <pc:chgData name="Amanda Cordova" userId="8e95af4d-fffc-4694-b710-2fce742c84a9" providerId="ADAL" clId="{48E9F460-2433-4FD4-9B0D-98A260451A01}" dt="2026-01-23T19:39:17.879" v="86"/>
        <pc:sldMkLst>
          <pc:docMk/>
          <pc:sldMk cId="764677870" sldId="272"/>
        </pc:sldMkLst>
      </pc:sldChg>
      <pc:sldChg chg="addSp delSp modSp new mod ord setBg modAnim">
        <pc:chgData name="Amanda Cordova" userId="8e95af4d-fffc-4694-b710-2fce742c84a9" providerId="ADAL" clId="{48E9F460-2433-4FD4-9B0D-98A260451A01}" dt="2026-01-23T20:21:05.742" v="883"/>
        <pc:sldMkLst>
          <pc:docMk/>
          <pc:sldMk cId="1162183288" sldId="273"/>
        </pc:sldMkLst>
        <pc:spChg chg="mod">
          <ac:chgData name="Amanda Cordova" userId="8e95af4d-fffc-4694-b710-2fce742c84a9" providerId="ADAL" clId="{48E9F460-2433-4FD4-9B0D-98A260451A01}" dt="2026-01-23T20:20:08.275" v="875" actId="26606"/>
          <ac:spMkLst>
            <pc:docMk/>
            <pc:sldMk cId="1162183288" sldId="273"/>
            <ac:spMk id="2" creationId="{0412080C-4787-B203-5AFB-F6BC0D813C7C}"/>
          </ac:spMkLst>
        </pc:spChg>
        <pc:spChg chg="add">
          <ac:chgData name="Amanda Cordova" userId="8e95af4d-fffc-4694-b710-2fce742c84a9" providerId="ADAL" clId="{48E9F460-2433-4FD4-9B0D-98A260451A01}" dt="2026-01-23T20:20:08.275" v="875" actId="26606"/>
          <ac:spMkLst>
            <pc:docMk/>
            <pc:sldMk cId="1162183288" sldId="273"/>
            <ac:spMk id="9" creationId="{7517A47C-B2E5-4B79-8061-D74B1311AF6E}"/>
          </ac:spMkLst>
        </pc:spChg>
        <pc:spChg chg="add">
          <ac:chgData name="Amanda Cordova" userId="8e95af4d-fffc-4694-b710-2fce742c84a9" providerId="ADAL" clId="{48E9F460-2433-4FD4-9B0D-98A260451A01}" dt="2026-01-23T20:20:08.275" v="875" actId="26606"/>
          <ac:spMkLst>
            <pc:docMk/>
            <pc:sldMk cId="1162183288" sldId="273"/>
            <ac:spMk id="11" creationId="{C505E780-2083-4CB5-A42A-5E0E2908ECC3}"/>
          </ac:spMkLst>
        </pc:spChg>
        <pc:spChg chg="add">
          <ac:chgData name="Amanda Cordova" userId="8e95af4d-fffc-4694-b710-2fce742c84a9" providerId="ADAL" clId="{48E9F460-2433-4FD4-9B0D-98A260451A01}" dt="2026-01-23T20:20:08.275" v="875" actId="26606"/>
          <ac:spMkLst>
            <pc:docMk/>
            <pc:sldMk cId="1162183288" sldId="273"/>
            <ac:spMk id="13" creationId="{D2C0AE1C-0118-41AE-8A10-7CDCBF10E96F}"/>
          </ac:spMkLst>
        </pc:spChg>
        <pc:spChg chg="add">
          <ac:chgData name="Amanda Cordova" userId="8e95af4d-fffc-4694-b710-2fce742c84a9" providerId="ADAL" clId="{48E9F460-2433-4FD4-9B0D-98A260451A01}" dt="2026-01-23T20:20:08.275" v="875" actId="26606"/>
          <ac:spMkLst>
            <pc:docMk/>
            <pc:sldMk cId="1162183288" sldId="273"/>
            <ac:spMk id="15" creationId="{463EEC44-1BA3-44ED-81FC-A644B04B2A44}"/>
          </ac:spMkLst>
        </pc:spChg>
        <pc:graphicFrameChg chg="add">
          <ac:chgData name="Amanda Cordova" userId="8e95af4d-fffc-4694-b710-2fce742c84a9" providerId="ADAL" clId="{48E9F460-2433-4FD4-9B0D-98A260451A01}" dt="2026-01-23T20:20:08.275" v="875" actId="26606"/>
          <ac:graphicFrameMkLst>
            <pc:docMk/>
            <pc:sldMk cId="1162183288" sldId="273"/>
            <ac:graphicFrameMk id="5" creationId="{ADE152D3-C4F0-8459-E7D2-66BB00295B38}"/>
          </ac:graphicFrameMkLst>
        </pc:graphicFrameChg>
      </pc:sldChg>
      <pc:sldChg chg="addSp delSp modSp new mod setBg modAnim modNotesTx">
        <pc:chgData name="Amanda Cordova" userId="8e95af4d-fffc-4694-b710-2fce742c84a9" providerId="ADAL" clId="{48E9F460-2433-4FD4-9B0D-98A260451A01}" dt="2026-02-09T14:26:05.957" v="1974" actId="20577"/>
        <pc:sldMkLst>
          <pc:docMk/>
          <pc:sldMk cId="3487172977" sldId="274"/>
        </pc:sldMkLst>
        <pc:spChg chg="mod">
          <ac:chgData name="Amanda Cordova" userId="8e95af4d-fffc-4694-b710-2fce742c84a9" providerId="ADAL" clId="{48E9F460-2433-4FD4-9B0D-98A260451A01}" dt="2026-02-09T14:26:05.957" v="1974" actId="20577"/>
          <ac:spMkLst>
            <pc:docMk/>
            <pc:sldMk cId="3487172977" sldId="274"/>
            <ac:spMk id="2" creationId="{F19669E2-E8D7-31B7-E92A-D765FE312912}"/>
          </ac:spMkLst>
        </pc:spChg>
        <pc:spChg chg="add">
          <ac:chgData name="Amanda Cordova" userId="8e95af4d-fffc-4694-b710-2fce742c84a9" providerId="ADAL" clId="{48E9F460-2433-4FD4-9B0D-98A260451A01}" dt="2026-01-23T19:44:39.201" v="320" actId="26606"/>
          <ac:spMkLst>
            <pc:docMk/>
            <pc:sldMk cId="3487172977" sldId="274"/>
            <ac:spMk id="1031" creationId="{6753252F-4873-4F63-801D-CC719279A7D5}"/>
          </ac:spMkLst>
        </pc:spChg>
        <pc:spChg chg="add">
          <ac:chgData name="Amanda Cordova" userId="8e95af4d-fffc-4694-b710-2fce742c84a9" providerId="ADAL" clId="{48E9F460-2433-4FD4-9B0D-98A260451A01}" dt="2026-01-23T19:44:39.201" v="320" actId="26606"/>
          <ac:spMkLst>
            <pc:docMk/>
            <pc:sldMk cId="3487172977" sldId="274"/>
            <ac:spMk id="1033" creationId="{047C8CCB-F95D-4249-92DD-651249D3535A}"/>
          </ac:spMkLst>
        </pc:spChg>
        <pc:picChg chg="add mod">
          <ac:chgData name="Amanda Cordova" userId="8e95af4d-fffc-4694-b710-2fce742c84a9" providerId="ADAL" clId="{48E9F460-2433-4FD4-9B0D-98A260451A01}" dt="2026-01-23T19:45:51.553" v="323" actId="14100"/>
          <ac:picMkLst>
            <pc:docMk/>
            <pc:sldMk cId="3487172977" sldId="274"/>
            <ac:picMk id="1026" creationId="{7B88A019-67C7-6076-1614-BDBD9442251C}"/>
          </ac:picMkLst>
        </pc:picChg>
      </pc:sldChg>
      <pc:sldChg chg="addSp delSp modSp new mod ord setBg modAnim">
        <pc:chgData name="Amanda Cordova" userId="8e95af4d-fffc-4694-b710-2fce742c84a9" providerId="ADAL" clId="{48E9F460-2433-4FD4-9B0D-98A260451A01}" dt="2026-01-23T20:54:01.556" v="1247" actId="20577"/>
        <pc:sldMkLst>
          <pc:docMk/>
          <pc:sldMk cId="822287871" sldId="275"/>
        </pc:sldMkLst>
        <pc:spChg chg="mod">
          <ac:chgData name="Amanda Cordova" userId="8e95af4d-fffc-4694-b710-2fce742c84a9" providerId="ADAL" clId="{48E9F460-2433-4FD4-9B0D-98A260451A01}" dt="2026-01-23T20:15:07.425" v="608" actId="26606"/>
          <ac:spMkLst>
            <pc:docMk/>
            <pc:sldMk cId="822287871" sldId="275"/>
            <ac:spMk id="2" creationId="{64557736-0EEF-03D6-4DDD-34BB8C18107D}"/>
          </ac:spMkLst>
        </pc:spChg>
        <pc:spChg chg="add">
          <ac:chgData name="Amanda Cordova" userId="8e95af4d-fffc-4694-b710-2fce742c84a9" providerId="ADAL" clId="{48E9F460-2433-4FD4-9B0D-98A260451A01}" dt="2026-01-23T20:15:07.425" v="608" actId="26606"/>
          <ac:spMkLst>
            <pc:docMk/>
            <pc:sldMk cId="822287871" sldId="275"/>
            <ac:spMk id="9" creationId="{2E442304-DDBD-4F7B-8017-36BCC863FB40}"/>
          </ac:spMkLst>
        </pc:spChg>
        <pc:spChg chg="add">
          <ac:chgData name="Amanda Cordova" userId="8e95af4d-fffc-4694-b710-2fce742c84a9" providerId="ADAL" clId="{48E9F460-2433-4FD4-9B0D-98A260451A01}" dt="2026-01-23T20:15:07.425" v="608" actId="26606"/>
          <ac:spMkLst>
            <pc:docMk/>
            <pc:sldMk cId="822287871" sldId="275"/>
            <ac:spMk id="11" creationId="{5E107275-3853-46FD-A241-DE4355A42675}"/>
          </ac:spMkLst>
        </pc:spChg>
        <pc:graphicFrameChg chg="add mod modGraphic">
          <ac:chgData name="Amanda Cordova" userId="8e95af4d-fffc-4694-b710-2fce742c84a9" providerId="ADAL" clId="{48E9F460-2433-4FD4-9B0D-98A260451A01}" dt="2026-01-23T20:54:01.556" v="1247" actId="20577"/>
          <ac:graphicFrameMkLst>
            <pc:docMk/>
            <pc:sldMk cId="822287871" sldId="275"/>
            <ac:graphicFrameMk id="5" creationId="{DE7BA8C1-F5B5-9493-7A05-1B0573AC8B66}"/>
          </ac:graphicFrameMkLst>
        </pc:graphicFrameChg>
      </pc:sldChg>
      <pc:sldChg chg="addSp delSp modSp new mod ord setBg">
        <pc:chgData name="Amanda Cordova" userId="8e95af4d-fffc-4694-b710-2fce742c84a9" providerId="ADAL" clId="{48E9F460-2433-4FD4-9B0D-98A260451A01}" dt="2026-02-09T14:26:13.087" v="1977" actId="20577"/>
        <pc:sldMkLst>
          <pc:docMk/>
          <pc:sldMk cId="298327082" sldId="276"/>
        </pc:sldMkLst>
        <pc:spChg chg="mod">
          <ac:chgData name="Amanda Cordova" userId="8e95af4d-fffc-4694-b710-2fce742c84a9" providerId="ADAL" clId="{48E9F460-2433-4FD4-9B0D-98A260451A01}" dt="2026-02-09T14:26:13.087" v="1977" actId="20577"/>
          <ac:spMkLst>
            <pc:docMk/>
            <pc:sldMk cId="298327082" sldId="276"/>
            <ac:spMk id="2" creationId="{5BC720E2-9406-FB4D-4DE0-BE33C3747639}"/>
          </ac:spMkLst>
        </pc:spChg>
        <pc:spChg chg="mod">
          <ac:chgData name="Amanda Cordova" userId="8e95af4d-fffc-4694-b710-2fce742c84a9" providerId="ADAL" clId="{48E9F460-2433-4FD4-9B0D-98A260451A01}" dt="2026-01-23T20:18:25.807" v="834" actId="26606"/>
          <ac:spMkLst>
            <pc:docMk/>
            <pc:sldMk cId="298327082" sldId="276"/>
            <ac:spMk id="3" creationId="{2AFCCF94-05B5-70CA-F1BC-61F0EB8669A3}"/>
          </ac:spMkLst>
        </pc:spChg>
        <pc:spChg chg="add">
          <ac:chgData name="Amanda Cordova" userId="8e95af4d-fffc-4694-b710-2fce742c84a9" providerId="ADAL" clId="{48E9F460-2433-4FD4-9B0D-98A260451A01}" dt="2026-01-23T20:18:25.807" v="834" actId="26606"/>
          <ac:spMkLst>
            <pc:docMk/>
            <pc:sldMk cId="298327082" sldId="276"/>
            <ac:spMk id="26" creationId="{289ED1AA-8684-4D37-B208-8777E1A7780D}"/>
          </ac:spMkLst>
        </pc:spChg>
        <pc:spChg chg="add">
          <ac:chgData name="Amanda Cordova" userId="8e95af4d-fffc-4694-b710-2fce742c84a9" providerId="ADAL" clId="{48E9F460-2433-4FD4-9B0D-98A260451A01}" dt="2026-01-23T20:18:25.807" v="834" actId="26606"/>
          <ac:spMkLst>
            <pc:docMk/>
            <pc:sldMk cId="298327082" sldId="276"/>
            <ac:spMk id="27" creationId="{4180E01B-B1F4-437C-807D-1C930718EE64}"/>
          </ac:spMkLst>
        </pc:spChg>
        <pc:spChg chg="add">
          <ac:chgData name="Amanda Cordova" userId="8e95af4d-fffc-4694-b710-2fce742c84a9" providerId="ADAL" clId="{48E9F460-2433-4FD4-9B0D-98A260451A01}" dt="2026-01-23T20:18:25.807" v="834" actId="26606"/>
          <ac:spMkLst>
            <pc:docMk/>
            <pc:sldMk cId="298327082" sldId="276"/>
            <ac:spMk id="28" creationId="{41F77738-2AF0-4750-A0C7-F97C2C17590E}"/>
          </ac:spMkLst>
        </pc:spChg>
      </pc:sldChg>
      <pc:sldChg chg="addSp delSp modSp new mod setBg modAnim">
        <pc:chgData name="Amanda Cordova" userId="8e95af4d-fffc-4694-b710-2fce742c84a9" providerId="ADAL" clId="{48E9F460-2433-4FD4-9B0D-98A260451A01}" dt="2026-01-29T14:29:08.942" v="1682" actId="20577"/>
        <pc:sldMkLst>
          <pc:docMk/>
          <pc:sldMk cId="4052365288" sldId="277"/>
        </pc:sldMkLst>
        <pc:spChg chg="mod">
          <ac:chgData name="Amanda Cordova" userId="8e95af4d-fffc-4694-b710-2fce742c84a9" providerId="ADAL" clId="{48E9F460-2433-4FD4-9B0D-98A260451A01}" dt="2026-01-29T14:29:08.942" v="1682" actId="20577"/>
          <ac:spMkLst>
            <pc:docMk/>
            <pc:sldMk cId="4052365288" sldId="277"/>
            <ac:spMk id="2" creationId="{796887E5-5063-EAA7-4E19-2E61AE63CBE1}"/>
          </ac:spMkLst>
        </pc:spChg>
        <pc:spChg chg="add">
          <ac:chgData name="Amanda Cordova" userId="8e95af4d-fffc-4694-b710-2fce742c84a9" providerId="ADAL" clId="{48E9F460-2433-4FD4-9B0D-98A260451A01}" dt="2026-01-29T14:28:06.637" v="1581" actId="26606"/>
          <ac:spMkLst>
            <pc:docMk/>
            <pc:sldMk cId="4052365288" sldId="277"/>
            <ac:spMk id="9" creationId="{53B021B3-DE93-4AB7-8A18-CF5F1CED88B8}"/>
          </ac:spMkLst>
        </pc:spChg>
        <pc:spChg chg="add">
          <ac:chgData name="Amanda Cordova" userId="8e95af4d-fffc-4694-b710-2fce742c84a9" providerId="ADAL" clId="{48E9F460-2433-4FD4-9B0D-98A260451A01}" dt="2026-01-29T14:28:06.637" v="1581" actId="26606"/>
          <ac:spMkLst>
            <pc:docMk/>
            <pc:sldMk cId="4052365288" sldId="277"/>
            <ac:spMk id="11" creationId="{52D502E5-F6B4-4D58-B4AE-FC466FF15EE8}"/>
          </ac:spMkLst>
        </pc:spChg>
        <pc:spChg chg="add">
          <ac:chgData name="Amanda Cordova" userId="8e95af4d-fffc-4694-b710-2fce742c84a9" providerId="ADAL" clId="{48E9F460-2433-4FD4-9B0D-98A260451A01}" dt="2026-01-29T14:28:06.637" v="1581" actId="26606"/>
          <ac:spMkLst>
            <pc:docMk/>
            <pc:sldMk cId="4052365288" sldId="277"/>
            <ac:spMk id="13" creationId="{9DECDBF4-02B6-4BB4-B65B-B8107AD6A9E8}"/>
          </ac:spMkLst>
        </pc:spChg>
        <pc:graphicFrameChg chg="add">
          <ac:chgData name="Amanda Cordova" userId="8e95af4d-fffc-4694-b710-2fce742c84a9" providerId="ADAL" clId="{48E9F460-2433-4FD4-9B0D-98A260451A01}" dt="2026-01-29T14:28:06.637" v="1581" actId="26606"/>
          <ac:graphicFrameMkLst>
            <pc:docMk/>
            <pc:sldMk cId="4052365288" sldId="277"/>
            <ac:graphicFrameMk id="5" creationId="{5D1D766D-26B0-8D99-085E-B4DD93476D61}"/>
          </ac:graphicFrameMkLst>
        </pc:graphicFrame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CE7F2D-6857-43FE-93C6-70B56F8B5FE8}"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F7BE36D8-B79B-4585-A81D-99A1FC685CFD}">
      <dgm:prSet/>
      <dgm:spPr/>
      <dgm:t>
        <a:bodyPr/>
        <a:lstStyle/>
        <a:p>
          <a:r>
            <a:rPr lang="en-US"/>
            <a:t>Day notes</a:t>
          </a:r>
        </a:p>
      </dgm:t>
    </dgm:pt>
    <dgm:pt modelId="{A5EBEE2A-03D2-4131-9A38-62CC77364838}" type="parTrans" cxnId="{4EFF3B7D-9C5D-45E7-A64E-2FFDE6A23655}">
      <dgm:prSet/>
      <dgm:spPr/>
      <dgm:t>
        <a:bodyPr/>
        <a:lstStyle/>
        <a:p>
          <a:endParaRPr lang="en-US"/>
        </a:p>
      </dgm:t>
    </dgm:pt>
    <dgm:pt modelId="{33DF49E4-4BBA-4D43-8AB1-E590555D0937}" type="sibTrans" cxnId="{4EFF3B7D-9C5D-45E7-A64E-2FFDE6A23655}">
      <dgm:prSet/>
      <dgm:spPr/>
      <dgm:t>
        <a:bodyPr/>
        <a:lstStyle/>
        <a:p>
          <a:endParaRPr lang="en-US"/>
        </a:p>
      </dgm:t>
    </dgm:pt>
    <dgm:pt modelId="{4D2FFE4F-0C85-41C6-A80A-19546750F958}">
      <dgm:prSet/>
      <dgm:spPr/>
      <dgm:t>
        <a:bodyPr/>
        <a:lstStyle/>
        <a:p>
          <a:r>
            <a:rPr lang="en-US"/>
            <a:t>Progress Notes</a:t>
          </a:r>
        </a:p>
      </dgm:t>
    </dgm:pt>
    <dgm:pt modelId="{91461B1C-EF69-4850-A8B2-BDC27842D137}" type="parTrans" cxnId="{C186C2D7-60B2-4124-B829-92310B7F671C}">
      <dgm:prSet/>
      <dgm:spPr/>
      <dgm:t>
        <a:bodyPr/>
        <a:lstStyle/>
        <a:p>
          <a:endParaRPr lang="en-US"/>
        </a:p>
      </dgm:t>
    </dgm:pt>
    <dgm:pt modelId="{7DA5E6A2-B609-4D9E-B6F3-99874FB67046}" type="sibTrans" cxnId="{C186C2D7-60B2-4124-B829-92310B7F671C}">
      <dgm:prSet/>
      <dgm:spPr/>
      <dgm:t>
        <a:bodyPr/>
        <a:lstStyle/>
        <a:p>
          <a:endParaRPr lang="en-US"/>
        </a:p>
      </dgm:t>
    </dgm:pt>
    <dgm:pt modelId="{2F764603-5523-4C9C-B6C8-C0763BEA23A3}">
      <dgm:prSet/>
      <dgm:spPr/>
      <dgm:t>
        <a:bodyPr/>
        <a:lstStyle/>
        <a:p>
          <a:r>
            <a:rPr lang="en-US"/>
            <a:t>Incident Reports</a:t>
          </a:r>
        </a:p>
      </dgm:t>
    </dgm:pt>
    <dgm:pt modelId="{8D108705-21DB-49E8-896E-6A27737994AC}" type="parTrans" cxnId="{3C0D5051-E199-4BA0-9AC7-B4FE7B16D1D8}">
      <dgm:prSet/>
      <dgm:spPr/>
      <dgm:t>
        <a:bodyPr/>
        <a:lstStyle/>
        <a:p>
          <a:endParaRPr lang="en-US"/>
        </a:p>
      </dgm:t>
    </dgm:pt>
    <dgm:pt modelId="{4E2111BF-EF9B-438C-B16A-E2D8386CC05C}" type="sibTrans" cxnId="{3C0D5051-E199-4BA0-9AC7-B4FE7B16D1D8}">
      <dgm:prSet/>
      <dgm:spPr/>
      <dgm:t>
        <a:bodyPr/>
        <a:lstStyle/>
        <a:p>
          <a:endParaRPr lang="en-US"/>
        </a:p>
      </dgm:t>
    </dgm:pt>
    <dgm:pt modelId="{110CC44E-2BD0-4676-95C1-896FEBEA220D}">
      <dgm:prSet/>
      <dgm:spPr/>
      <dgm:t>
        <a:bodyPr/>
        <a:lstStyle/>
        <a:p>
          <a:r>
            <a:rPr lang="en-US"/>
            <a:t>Any Chart Documentation</a:t>
          </a:r>
        </a:p>
      </dgm:t>
    </dgm:pt>
    <dgm:pt modelId="{2934AC96-BF75-4B70-B0C9-AE5FF2CC3FCE}" type="parTrans" cxnId="{53C6C692-AF4E-4315-ADDD-7CC463FE77BD}">
      <dgm:prSet/>
      <dgm:spPr/>
      <dgm:t>
        <a:bodyPr/>
        <a:lstStyle/>
        <a:p>
          <a:endParaRPr lang="en-US"/>
        </a:p>
      </dgm:t>
    </dgm:pt>
    <dgm:pt modelId="{B72CFB0F-53CE-4DAF-8B2F-6480AEF5575B}" type="sibTrans" cxnId="{53C6C692-AF4E-4315-ADDD-7CC463FE77BD}">
      <dgm:prSet/>
      <dgm:spPr/>
      <dgm:t>
        <a:bodyPr/>
        <a:lstStyle/>
        <a:p>
          <a:endParaRPr lang="en-US"/>
        </a:p>
      </dgm:t>
    </dgm:pt>
    <dgm:pt modelId="{A49D4F88-E990-405D-9F12-6154AB47E448}">
      <dgm:prSet/>
      <dgm:spPr/>
      <dgm:t>
        <a:bodyPr/>
        <a:lstStyle/>
        <a:p>
          <a:r>
            <a:rPr lang="en-US" dirty="0"/>
            <a:t>Personal Care Logs</a:t>
          </a:r>
        </a:p>
      </dgm:t>
    </dgm:pt>
    <dgm:pt modelId="{1CF2B3F5-C123-4911-A62A-2DDCB908F26C}" type="parTrans" cxnId="{428DC53B-D527-4F07-9C97-A1B3F2D04811}">
      <dgm:prSet/>
      <dgm:spPr/>
      <dgm:t>
        <a:bodyPr/>
        <a:lstStyle/>
        <a:p>
          <a:endParaRPr lang="en-US"/>
        </a:p>
      </dgm:t>
    </dgm:pt>
    <dgm:pt modelId="{A248472B-B4DB-4C95-9EE5-81BC9A9D3D59}" type="sibTrans" cxnId="{428DC53B-D527-4F07-9C97-A1B3F2D04811}">
      <dgm:prSet/>
      <dgm:spPr/>
      <dgm:t>
        <a:bodyPr/>
        <a:lstStyle/>
        <a:p>
          <a:endParaRPr lang="en-US"/>
        </a:p>
      </dgm:t>
    </dgm:pt>
    <dgm:pt modelId="{476E4E7F-B963-46A8-9E22-202031A20DFD}">
      <dgm:prSet/>
      <dgm:spPr/>
      <dgm:t>
        <a:bodyPr/>
        <a:lstStyle/>
        <a:p>
          <a:r>
            <a:rPr lang="en-US" dirty="0"/>
            <a:t>PCP Follow-Ups</a:t>
          </a:r>
        </a:p>
      </dgm:t>
    </dgm:pt>
    <dgm:pt modelId="{A29F9303-1B78-4BDB-9408-422E0790D2A7}" type="parTrans" cxnId="{777CB9A7-0232-4F6D-B95F-C5DBD03FBF86}">
      <dgm:prSet/>
      <dgm:spPr/>
      <dgm:t>
        <a:bodyPr/>
        <a:lstStyle/>
        <a:p>
          <a:endParaRPr lang="en-US"/>
        </a:p>
      </dgm:t>
    </dgm:pt>
    <dgm:pt modelId="{4BABC721-5617-49D6-BA07-82AA79C2C03F}" type="sibTrans" cxnId="{777CB9A7-0232-4F6D-B95F-C5DBD03FBF86}">
      <dgm:prSet/>
      <dgm:spPr/>
      <dgm:t>
        <a:bodyPr/>
        <a:lstStyle/>
        <a:p>
          <a:endParaRPr lang="en-US"/>
        </a:p>
      </dgm:t>
    </dgm:pt>
    <dgm:pt modelId="{23DD947B-1970-4426-9931-2F3F9E58E3BC}" type="pres">
      <dgm:prSet presAssocID="{71CE7F2D-6857-43FE-93C6-70B56F8B5FE8}" presName="vert0" presStyleCnt="0">
        <dgm:presLayoutVars>
          <dgm:dir/>
          <dgm:animOne val="branch"/>
          <dgm:animLvl val="lvl"/>
        </dgm:presLayoutVars>
      </dgm:prSet>
      <dgm:spPr/>
    </dgm:pt>
    <dgm:pt modelId="{9AFB2C06-4886-4A57-8398-963E8E3779A6}" type="pres">
      <dgm:prSet presAssocID="{F7BE36D8-B79B-4585-A81D-99A1FC685CFD}" presName="thickLine" presStyleLbl="alignNode1" presStyleIdx="0" presStyleCnt="6"/>
      <dgm:spPr/>
    </dgm:pt>
    <dgm:pt modelId="{129C9537-20AB-4331-AFD3-7A9B6FB0842A}" type="pres">
      <dgm:prSet presAssocID="{F7BE36D8-B79B-4585-A81D-99A1FC685CFD}" presName="horz1" presStyleCnt="0"/>
      <dgm:spPr/>
    </dgm:pt>
    <dgm:pt modelId="{2E31B4DF-FFAE-487A-840E-661E6BA62CAB}" type="pres">
      <dgm:prSet presAssocID="{F7BE36D8-B79B-4585-A81D-99A1FC685CFD}" presName="tx1" presStyleLbl="revTx" presStyleIdx="0" presStyleCnt="6"/>
      <dgm:spPr/>
    </dgm:pt>
    <dgm:pt modelId="{A4F1CB2D-7E37-4C14-976E-C62EB0C9B35B}" type="pres">
      <dgm:prSet presAssocID="{F7BE36D8-B79B-4585-A81D-99A1FC685CFD}" presName="vert1" presStyleCnt="0"/>
      <dgm:spPr/>
    </dgm:pt>
    <dgm:pt modelId="{08842690-91A7-4B60-AE44-8C651B4577C2}" type="pres">
      <dgm:prSet presAssocID="{4D2FFE4F-0C85-41C6-A80A-19546750F958}" presName="thickLine" presStyleLbl="alignNode1" presStyleIdx="1" presStyleCnt="6"/>
      <dgm:spPr/>
    </dgm:pt>
    <dgm:pt modelId="{6F367A32-498A-4A19-A7C5-A75F50C59C30}" type="pres">
      <dgm:prSet presAssocID="{4D2FFE4F-0C85-41C6-A80A-19546750F958}" presName="horz1" presStyleCnt="0"/>
      <dgm:spPr/>
    </dgm:pt>
    <dgm:pt modelId="{D1584E72-216A-48DF-9648-9191451B138D}" type="pres">
      <dgm:prSet presAssocID="{4D2FFE4F-0C85-41C6-A80A-19546750F958}" presName="tx1" presStyleLbl="revTx" presStyleIdx="1" presStyleCnt="6"/>
      <dgm:spPr/>
    </dgm:pt>
    <dgm:pt modelId="{BD9B6874-68C0-439F-90CA-C7D1AAEEE549}" type="pres">
      <dgm:prSet presAssocID="{4D2FFE4F-0C85-41C6-A80A-19546750F958}" presName="vert1" presStyleCnt="0"/>
      <dgm:spPr/>
    </dgm:pt>
    <dgm:pt modelId="{FC61C745-197A-44E4-9FF4-31469CF23293}" type="pres">
      <dgm:prSet presAssocID="{2F764603-5523-4C9C-B6C8-C0763BEA23A3}" presName="thickLine" presStyleLbl="alignNode1" presStyleIdx="2" presStyleCnt="6"/>
      <dgm:spPr/>
    </dgm:pt>
    <dgm:pt modelId="{48BC00D6-9ACB-4965-9835-9CDE22AF06AA}" type="pres">
      <dgm:prSet presAssocID="{2F764603-5523-4C9C-B6C8-C0763BEA23A3}" presName="horz1" presStyleCnt="0"/>
      <dgm:spPr/>
    </dgm:pt>
    <dgm:pt modelId="{B07DD9C5-E4FB-48C2-B3A9-94D3767CBEDF}" type="pres">
      <dgm:prSet presAssocID="{2F764603-5523-4C9C-B6C8-C0763BEA23A3}" presName="tx1" presStyleLbl="revTx" presStyleIdx="2" presStyleCnt="6"/>
      <dgm:spPr/>
    </dgm:pt>
    <dgm:pt modelId="{773E10C2-D89B-47F3-9D44-719EBE61C214}" type="pres">
      <dgm:prSet presAssocID="{2F764603-5523-4C9C-B6C8-C0763BEA23A3}" presName="vert1" presStyleCnt="0"/>
      <dgm:spPr/>
    </dgm:pt>
    <dgm:pt modelId="{FF86F3F0-B005-44A7-A5A6-5B6934400838}" type="pres">
      <dgm:prSet presAssocID="{110CC44E-2BD0-4676-95C1-896FEBEA220D}" presName="thickLine" presStyleLbl="alignNode1" presStyleIdx="3" presStyleCnt="6"/>
      <dgm:spPr/>
    </dgm:pt>
    <dgm:pt modelId="{33D4D35B-65B3-45CF-B5E5-C4270561554F}" type="pres">
      <dgm:prSet presAssocID="{110CC44E-2BD0-4676-95C1-896FEBEA220D}" presName="horz1" presStyleCnt="0"/>
      <dgm:spPr/>
    </dgm:pt>
    <dgm:pt modelId="{BE511D99-8441-465B-ABD6-13ED1348F043}" type="pres">
      <dgm:prSet presAssocID="{110CC44E-2BD0-4676-95C1-896FEBEA220D}" presName="tx1" presStyleLbl="revTx" presStyleIdx="3" presStyleCnt="6"/>
      <dgm:spPr/>
    </dgm:pt>
    <dgm:pt modelId="{208ADD55-59C0-4B10-ABCA-A36AE88A0361}" type="pres">
      <dgm:prSet presAssocID="{110CC44E-2BD0-4676-95C1-896FEBEA220D}" presName="vert1" presStyleCnt="0"/>
      <dgm:spPr/>
    </dgm:pt>
    <dgm:pt modelId="{2C3A12E6-0541-4B97-902C-11B3B64E03A3}" type="pres">
      <dgm:prSet presAssocID="{A49D4F88-E990-405D-9F12-6154AB47E448}" presName="thickLine" presStyleLbl="alignNode1" presStyleIdx="4" presStyleCnt="6"/>
      <dgm:spPr/>
    </dgm:pt>
    <dgm:pt modelId="{AD80C0F4-EFDB-4F79-8F3E-B1CF799AE4B3}" type="pres">
      <dgm:prSet presAssocID="{A49D4F88-E990-405D-9F12-6154AB47E448}" presName="horz1" presStyleCnt="0"/>
      <dgm:spPr/>
    </dgm:pt>
    <dgm:pt modelId="{0E8A40FC-2907-48E0-A90D-37CEFB673320}" type="pres">
      <dgm:prSet presAssocID="{A49D4F88-E990-405D-9F12-6154AB47E448}" presName="tx1" presStyleLbl="revTx" presStyleIdx="4" presStyleCnt="6"/>
      <dgm:spPr/>
    </dgm:pt>
    <dgm:pt modelId="{2BA86201-4326-4BE2-9927-D30C75BF18F3}" type="pres">
      <dgm:prSet presAssocID="{A49D4F88-E990-405D-9F12-6154AB47E448}" presName="vert1" presStyleCnt="0"/>
      <dgm:spPr/>
    </dgm:pt>
    <dgm:pt modelId="{BAA5BB5F-B129-4806-A3B1-78B0638DA6A5}" type="pres">
      <dgm:prSet presAssocID="{476E4E7F-B963-46A8-9E22-202031A20DFD}" presName="thickLine" presStyleLbl="alignNode1" presStyleIdx="5" presStyleCnt="6"/>
      <dgm:spPr/>
    </dgm:pt>
    <dgm:pt modelId="{E17BC13F-21C2-4940-AB96-7F6A50CE22ED}" type="pres">
      <dgm:prSet presAssocID="{476E4E7F-B963-46A8-9E22-202031A20DFD}" presName="horz1" presStyleCnt="0"/>
      <dgm:spPr/>
    </dgm:pt>
    <dgm:pt modelId="{31F5FD66-ADA9-4D59-BF8F-F3578DE5ACDB}" type="pres">
      <dgm:prSet presAssocID="{476E4E7F-B963-46A8-9E22-202031A20DFD}" presName="tx1" presStyleLbl="revTx" presStyleIdx="5" presStyleCnt="6"/>
      <dgm:spPr/>
    </dgm:pt>
    <dgm:pt modelId="{D3F9845F-894A-4E8B-A1A7-3C1215E6610A}" type="pres">
      <dgm:prSet presAssocID="{476E4E7F-B963-46A8-9E22-202031A20DFD}" presName="vert1" presStyleCnt="0"/>
      <dgm:spPr/>
    </dgm:pt>
  </dgm:ptLst>
  <dgm:cxnLst>
    <dgm:cxn modelId="{A069E813-D171-42AA-8871-C890C6AE10D7}" type="presOf" srcId="{71CE7F2D-6857-43FE-93C6-70B56F8B5FE8}" destId="{23DD947B-1970-4426-9931-2F3F9E58E3BC}" srcOrd="0" destOrd="0" presId="urn:microsoft.com/office/officeart/2008/layout/LinedList"/>
    <dgm:cxn modelId="{9E14231D-3A5E-4E8C-9A59-0AD7C468BB3C}" type="presOf" srcId="{2F764603-5523-4C9C-B6C8-C0763BEA23A3}" destId="{B07DD9C5-E4FB-48C2-B3A9-94D3767CBEDF}" srcOrd="0" destOrd="0" presId="urn:microsoft.com/office/officeart/2008/layout/LinedList"/>
    <dgm:cxn modelId="{ACBFF72B-5C10-402F-9106-4A77FE076632}" type="presOf" srcId="{A49D4F88-E990-405D-9F12-6154AB47E448}" destId="{0E8A40FC-2907-48E0-A90D-37CEFB673320}" srcOrd="0" destOrd="0" presId="urn:microsoft.com/office/officeart/2008/layout/LinedList"/>
    <dgm:cxn modelId="{428DC53B-D527-4F07-9C97-A1B3F2D04811}" srcId="{71CE7F2D-6857-43FE-93C6-70B56F8B5FE8}" destId="{A49D4F88-E990-405D-9F12-6154AB47E448}" srcOrd="4" destOrd="0" parTransId="{1CF2B3F5-C123-4911-A62A-2DDCB908F26C}" sibTransId="{A248472B-B4DB-4C95-9EE5-81BC9A9D3D59}"/>
    <dgm:cxn modelId="{27C9B83D-7DC7-49A2-A9D8-BE03D04FE867}" type="presOf" srcId="{F7BE36D8-B79B-4585-A81D-99A1FC685CFD}" destId="{2E31B4DF-FFAE-487A-840E-661E6BA62CAB}" srcOrd="0" destOrd="0" presId="urn:microsoft.com/office/officeart/2008/layout/LinedList"/>
    <dgm:cxn modelId="{3C0D5051-E199-4BA0-9AC7-B4FE7B16D1D8}" srcId="{71CE7F2D-6857-43FE-93C6-70B56F8B5FE8}" destId="{2F764603-5523-4C9C-B6C8-C0763BEA23A3}" srcOrd="2" destOrd="0" parTransId="{8D108705-21DB-49E8-896E-6A27737994AC}" sibTransId="{4E2111BF-EF9B-438C-B16A-E2D8386CC05C}"/>
    <dgm:cxn modelId="{166CB672-4D11-4AAB-A19E-7D9B3D029854}" type="presOf" srcId="{476E4E7F-B963-46A8-9E22-202031A20DFD}" destId="{31F5FD66-ADA9-4D59-BF8F-F3578DE5ACDB}" srcOrd="0" destOrd="0" presId="urn:microsoft.com/office/officeart/2008/layout/LinedList"/>
    <dgm:cxn modelId="{4EFF3B7D-9C5D-45E7-A64E-2FFDE6A23655}" srcId="{71CE7F2D-6857-43FE-93C6-70B56F8B5FE8}" destId="{F7BE36D8-B79B-4585-A81D-99A1FC685CFD}" srcOrd="0" destOrd="0" parTransId="{A5EBEE2A-03D2-4131-9A38-62CC77364838}" sibTransId="{33DF49E4-4BBA-4D43-8AB1-E590555D0937}"/>
    <dgm:cxn modelId="{53C6C692-AF4E-4315-ADDD-7CC463FE77BD}" srcId="{71CE7F2D-6857-43FE-93C6-70B56F8B5FE8}" destId="{110CC44E-2BD0-4676-95C1-896FEBEA220D}" srcOrd="3" destOrd="0" parTransId="{2934AC96-BF75-4B70-B0C9-AE5FF2CC3FCE}" sibTransId="{B72CFB0F-53CE-4DAF-8B2F-6480AEF5575B}"/>
    <dgm:cxn modelId="{777CB9A7-0232-4F6D-B95F-C5DBD03FBF86}" srcId="{71CE7F2D-6857-43FE-93C6-70B56F8B5FE8}" destId="{476E4E7F-B963-46A8-9E22-202031A20DFD}" srcOrd="5" destOrd="0" parTransId="{A29F9303-1B78-4BDB-9408-422E0790D2A7}" sibTransId="{4BABC721-5617-49D6-BA07-82AA79C2C03F}"/>
    <dgm:cxn modelId="{E8C81BAD-87FA-478C-9422-E792E4454234}" type="presOf" srcId="{4D2FFE4F-0C85-41C6-A80A-19546750F958}" destId="{D1584E72-216A-48DF-9648-9191451B138D}" srcOrd="0" destOrd="0" presId="urn:microsoft.com/office/officeart/2008/layout/LinedList"/>
    <dgm:cxn modelId="{D8266EC2-B6C8-49AA-BF36-8897E9EDB0D2}" type="presOf" srcId="{110CC44E-2BD0-4676-95C1-896FEBEA220D}" destId="{BE511D99-8441-465B-ABD6-13ED1348F043}" srcOrd="0" destOrd="0" presId="urn:microsoft.com/office/officeart/2008/layout/LinedList"/>
    <dgm:cxn modelId="{C186C2D7-60B2-4124-B829-92310B7F671C}" srcId="{71CE7F2D-6857-43FE-93C6-70B56F8B5FE8}" destId="{4D2FFE4F-0C85-41C6-A80A-19546750F958}" srcOrd="1" destOrd="0" parTransId="{91461B1C-EF69-4850-A8B2-BDC27842D137}" sibTransId="{7DA5E6A2-B609-4D9E-B6F3-99874FB67046}"/>
    <dgm:cxn modelId="{9A139F60-44EF-413F-ACA4-386173AD3CD3}" type="presParOf" srcId="{23DD947B-1970-4426-9931-2F3F9E58E3BC}" destId="{9AFB2C06-4886-4A57-8398-963E8E3779A6}" srcOrd="0" destOrd="0" presId="urn:microsoft.com/office/officeart/2008/layout/LinedList"/>
    <dgm:cxn modelId="{8C940552-4BB9-4506-BD03-03B2A5BFDE29}" type="presParOf" srcId="{23DD947B-1970-4426-9931-2F3F9E58E3BC}" destId="{129C9537-20AB-4331-AFD3-7A9B6FB0842A}" srcOrd="1" destOrd="0" presId="urn:microsoft.com/office/officeart/2008/layout/LinedList"/>
    <dgm:cxn modelId="{90E7C854-995A-4D95-8CC6-06FF4ED272D0}" type="presParOf" srcId="{129C9537-20AB-4331-AFD3-7A9B6FB0842A}" destId="{2E31B4DF-FFAE-487A-840E-661E6BA62CAB}" srcOrd="0" destOrd="0" presId="urn:microsoft.com/office/officeart/2008/layout/LinedList"/>
    <dgm:cxn modelId="{8724A40C-6226-4128-A590-D854E818D6EF}" type="presParOf" srcId="{129C9537-20AB-4331-AFD3-7A9B6FB0842A}" destId="{A4F1CB2D-7E37-4C14-976E-C62EB0C9B35B}" srcOrd="1" destOrd="0" presId="urn:microsoft.com/office/officeart/2008/layout/LinedList"/>
    <dgm:cxn modelId="{00CEC0E7-BC8D-4BF2-B751-E1D0F3442769}" type="presParOf" srcId="{23DD947B-1970-4426-9931-2F3F9E58E3BC}" destId="{08842690-91A7-4B60-AE44-8C651B4577C2}" srcOrd="2" destOrd="0" presId="urn:microsoft.com/office/officeart/2008/layout/LinedList"/>
    <dgm:cxn modelId="{EDBD3AB8-D0AB-44AC-95A9-A859819BA44C}" type="presParOf" srcId="{23DD947B-1970-4426-9931-2F3F9E58E3BC}" destId="{6F367A32-498A-4A19-A7C5-A75F50C59C30}" srcOrd="3" destOrd="0" presId="urn:microsoft.com/office/officeart/2008/layout/LinedList"/>
    <dgm:cxn modelId="{F5A8B759-5619-4538-81C4-A22D121400D5}" type="presParOf" srcId="{6F367A32-498A-4A19-A7C5-A75F50C59C30}" destId="{D1584E72-216A-48DF-9648-9191451B138D}" srcOrd="0" destOrd="0" presId="urn:microsoft.com/office/officeart/2008/layout/LinedList"/>
    <dgm:cxn modelId="{D2EB2E59-9A43-414F-9EFB-D05E20B129F6}" type="presParOf" srcId="{6F367A32-498A-4A19-A7C5-A75F50C59C30}" destId="{BD9B6874-68C0-439F-90CA-C7D1AAEEE549}" srcOrd="1" destOrd="0" presId="urn:microsoft.com/office/officeart/2008/layout/LinedList"/>
    <dgm:cxn modelId="{E683EFA2-B86E-4559-8458-F38859BD2B38}" type="presParOf" srcId="{23DD947B-1970-4426-9931-2F3F9E58E3BC}" destId="{FC61C745-197A-44E4-9FF4-31469CF23293}" srcOrd="4" destOrd="0" presId="urn:microsoft.com/office/officeart/2008/layout/LinedList"/>
    <dgm:cxn modelId="{37E60463-28FF-41E6-BD6F-F3519D28F9D7}" type="presParOf" srcId="{23DD947B-1970-4426-9931-2F3F9E58E3BC}" destId="{48BC00D6-9ACB-4965-9835-9CDE22AF06AA}" srcOrd="5" destOrd="0" presId="urn:microsoft.com/office/officeart/2008/layout/LinedList"/>
    <dgm:cxn modelId="{88DDA41E-BAF7-4CE2-8D0E-C0F9DA4F6A8C}" type="presParOf" srcId="{48BC00D6-9ACB-4965-9835-9CDE22AF06AA}" destId="{B07DD9C5-E4FB-48C2-B3A9-94D3767CBEDF}" srcOrd="0" destOrd="0" presId="urn:microsoft.com/office/officeart/2008/layout/LinedList"/>
    <dgm:cxn modelId="{73FFF655-34E8-4CBF-B1FF-8C12354BA6FC}" type="presParOf" srcId="{48BC00D6-9ACB-4965-9835-9CDE22AF06AA}" destId="{773E10C2-D89B-47F3-9D44-719EBE61C214}" srcOrd="1" destOrd="0" presId="urn:microsoft.com/office/officeart/2008/layout/LinedList"/>
    <dgm:cxn modelId="{18586776-346B-437B-9EC9-7E57289AD98D}" type="presParOf" srcId="{23DD947B-1970-4426-9931-2F3F9E58E3BC}" destId="{FF86F3F0-B005-44A7-A5A6-5B6934400838}" srcOrd="6" destOrd="0" presId="urn:microsoft.com/office/officeart/2008/layout/LinedList"/>
    <dgm:cxn modelId="{8DC02B3E-6C5E-42A7-ADEE-E1B457F84919}" type="presParOf" srcId="{23DD947B-1970-4426-9931-2F3F9E58E3BC}" destId="{33D4D35B-65B3-45CF-B5E5-C4270561554F}" srcOrd="7" destOrd="0" presId="urn:microsoft.com/office/officeart/2008/layout/LinedList"/>
    <dgm:cxn modelId="{B7B12C65-CB99-472D-9506-35DB842F0994}" type="presParOf" srcId="{33D4D35B-65B3-45CF-B5E5-C4270561554F}" destId="{BE511D99-8441-465B-ABD6-13ED1348F043}" srcOrd="0" destOrd="0" presId="urn:microsoft.com/office/officeart/2008/layout/LinedList"/>
    <dgm:cxn modelId="{A6E4F16D-EFAC-4D9B-A475-30E88336CAB7}" type="presParOf" srcId="{33D4D35B-65B3-45CF-B5E5-C4270561554F}" destId="{208ADD55-59C0-4B10-ABCA-A36AE88A0361}" srcOrd="1" destOrd="0" presId="urn:microsoft.com/office/officeart/2008/layout/LinedList"/>
    <dgm:cxn modelId="{6DE96668-E93E-4DB6-A39D-06F056096432}" type="presParOf" srcId="{23DD947B-1970-4426-9931-2F3F9E58E3BC}" destId="{2C3A12E6-0541-4B97-902C-11B3B64E03A3}" srcOrd="8" destOrd="0" presId="urn:microsoft.com/office/officeart/2008/layout/LinedList"/>
    <dgm:cxn modelId="{3F446016-D60B-4FA9-BA56-2A94B289A380}" type="presParOf" srcId="{23DD947B-1970-4426-9931-2F3F9E58E3BC}" destId="{AD80C0F4-EFDB-4F79-8F3E-B1CF799AE4B3}" srcOrd="9" destOrd="0" presId="urn:microsoft.com/office/officeart/2008/layout/LinedList"/>
    <dgm:cxn modelId="{606746FA-0129-4342-95A8-3CD213A2287C}" type="presParOf" srcId="{AD80C0F4-EFDB-4F79-8F3E-B1CF799AE4B3}" destId="{0E8A40FC-2907-48E0-A90D-37CEFB673320}" srcOrd="0" destOrd="0" presId="urn:microsoft.com/office/officeart/2008/layout/LinedList"/>
    <dgm:cxn modelId="{F80744AA-7794-4C11-A9C7-E6918A101E8B}" type="presParOf" srcId="{AD80C0F4-EFDB-4F79-8F3E-B1CF799AE4B3}" destId="{2BA86201-4326-4BE2-9927-D30C75BF18F3}" srcOrd="1" destOrd="0" presId="urn:microsoft.com/office/officeart/2008/layout/LinedList"/>
    <dgm:cxn modelId="{73334D8E-3387-4A30-9B4C-3935B2B2F15C}" type="presParOf" srcId="{23DD947B-1970-4426-9931-2F3F9E58E3BC}" destId="{BAA5BB5F-B129-4806-A3B1-78B0638DA6A5}" srcOrd="10" destOrd="0" presId="urn:microsoft.com/office/officeart/2008/layout/LinedList"/>
    <dgm:cxn modelId="{94280BD1-F35C-40B9-882D-C472DB612B41}" type="presParOf" srcId="{23DD947B-1970-4426-9931-2F3F9E58E3BC}" destId="{E17BC13F-21C2-4940-AB96-7F6A50CE22ED}" srcOrd="11" destOrd="0" presId="urn:microsoft.com/office/officeart/2008/layout/LinedList"/>
    <dgm:cxn modelId="{FCA62B26-1525-4D4C-9B98-2585B49C0E88}" type="presParOf" srcId="{E17BC13F-21C2-4940-AB96-7F6A50CE22ED}" destId="{31F5FD66-ADA9-4D59-BF8F-F3578DE5ACDB}" srcOrd="0" destOrd="0" presId="urn:microsoft.com/office/officeart/2008/layout/LinedList"/>
    <dgm:cxn modelId="{94969AC7-6320-4569-BB72-BA8D79746360}" type="presParOf" srcId="{E17BC13F-21C2-4940-AB96-7F6A50CE22ED}" destId="{D3F9845F-894A-4E8B-A1A7-3C1215E6610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D0047FA-C7CB-4038-805C-C3BDB892E834}"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F6472EE-639B-40A4-9AC5-75DAFEEBB1AA}">
      <dgm:prSet/>
      <dgm:spPr/>
      <dgm:t>
        <a:bodyPr/>
        <a:lstStyle/>
        <a:p>
          <a:r>
            <a:rPr lang="en-US"/>
            <a:t>Objective</a:t>
          </a:r>
        </a:p>
      </dgm:t>
    </dgm:pt>
    <dgm:pt modelId="{E9A6754B-A72C-4D71-9EB8-49E6FAA9FBFE}" type="parTrans" cxnId="{E9580129-59E3-49FC-88A4-19DEE68EBC85}">
      <dgm:prSet/>
      <dgm:spPr/>
      <dgm:t>
        <a:bodyPr/>
        <a:lstStyle/>
        <a:p>
          <a:endParaRPr lang="en-US"/>
        </a:p>
      </dgm:t>
    </dgm:pt>
    <dgm:pt modelId="{B3427A9A-2FDA-4CC9-8E78-2299B1BF2823}" type="sibTrans" cxnId="{E9580129-59E3-49FC-88A4-19DEE68EBC85}">
      <dgm:prSet/>
      <dgm:spPr/>
      <dgm:t>
        <a:bodyPr/>
        <a:lstStyle/>
        <a:p>
          <a:endParaRPr lang="en-US"/>
        </a:p>
      </dgm:t>
    </dgm:pt>
    <dgm:pt modelId="{0FF61430-CA0A-4574-9606-E81DEE6BD2B1}">
      <dgm:prSet/>
      <dgm:spPr/>
      <dgm:t>
        <a:bodyPr/>
        <a:lstStyle/>
        <a:p>
          <a:r>
            <a:rPr lang="en-US"/>
            <a:t>Included direct quotes</a:t>
          </a:r>
        </a:p>
      </dgm:t>
    </dgm:pt>
    <dgm:pt modelId="{02AA2096-71FA-4984-9793-D8561EB3AE24}" type="parTrans" cxnId="{A80EE20B-6B97-42F2-AE50-85C4CCA6343E}">
      <dgm:prSet/>
      <dgm:spPr/>
      <dgm:t>
        <a:bodyPr/>
        <a:lstStyle/>
        <a:p>
          <a:endParaRPr lang="en-US"/>
        </a:p>
      </dgm:t>
    </dgm:pt>
    <dgm:pt modelId="{1A35A779-71D1-4853-8AB6-A43330EB31BD}" type="sibTrans" cxnId="{A80EE20B-6B97-42F2-AE50-85C4CCA6343E}">
      <dgm:prSet/>
      <dgm:spPr/>
      <dgm:t>
        <a:bodyPr/>
        <a:lstStyle/>
        <a:p>
          <a:endParaRPr lang="en-US"/>
        </a:p>
      </dgm:t>
    </dgm:pt>
    <dgm:pt modelId="{AE08948C-B2B1-4588-A4A3-7F0B937F358D}">
      <dgm:prSet/>
      <dgm:spPr/>
      <dgm:t>
        <a:bodyPr/>
        <a:lstStyle/>
        <a:p>
          <a:r>
            <a:rPr lang="en-US"/>
            <a:t>Clear timeline of events</a:t>
          </a:r>
        </a:p>
      </dgm:t>
    </dgm:pt>
    <dgm:pt modelId="{36BB9318-8FF1-4447-B435-EDAED7B7E54C}" type="parTrans" cxnId="{A279DDF5-82A6-4C22-9CEB-2B0E9B2F795D}">
      <dgm:prSet/>
      <dgm:spPr/>
      <dgm:t>
        <a:bodyPr/>
        <a:lstStyle/>
        <a:p>
          <a:endParaRPr lang="en-US"/>
        </a:p>
      </dgm:t>
    </dgm:pt>
    <dgm:pt modelId="{CC9E1AEF-AAE0-4A2D-B7E9-B9660EF407E6}" type="sibTrans" cxnId="{A279DDF5-82A6-4C22-9CEB-2B0E9B2F795D}">
      <dgm:prSet/>
      <dgm:spPr/>
      <dgm:t>
        <a:bodyPr/>
        <a:lstStyle/>
        <a:p>
          <a:endParaRPr lang="en-US"/>
        </a:p>
      </dgm:t>
    </dgm:pt>
    <dgm:pt modelId="{E74E122B-8678-42EA-9804-DA5300F1C230}">
      <dgm:prSet/>
      <dgm:spPr/>
      <dgm:t>
        <a:bodyPr/>
        <a:lstStyle/>
        <a:p>
          <a:r>
            <a:rPr lang="en-US"/>
            <a:t>No blame or assumptions</a:t>
          </a:r>
        </a:p>
      </dgm:t>
    </dgm:pt>
    <dgm:pt modelId="{FDE7072F-016A-439F-B03F-DF4101EE64E3}" type="parTrans" cxnId="{9B768946-C578-4DB3-B910-D64C8687EB42}">
      <dgm:prSet/>
      <dgm:spPr/>
      <dgm:t>
        <a:bodyPr/>
        <a:lstStyle/>
        <a:p>
          <a:endParaRPr lang="en-US"/>
        </a:p>
      </dgm:t>
    </dgm:pt>
    <dgm:pt modelId="{CDA82FFA-CFAF-4729-848D-1D9BE0B42DD0}" type="sibTrans" cxnId="{9B768946-C578-4DB3-B910-D64C8687EB42}">
      <dgm:prSet/>
      <dgm:spPr/>
      <dgm:t>
        <a:bodyPr/>
        <a:lstStyle/>
        <a:p>
          <a:endParaRPr lang="en-US"/>
        </a:p>
      </dgm:t>
    </dgm:pt>
    <dgm:pt modelId="{5367F70E-5FA6-4D59-8699-F268FC78E37C}">
      <dgm:prSet/>
      <dgm:spPr/>
      <dgm:t>
        <a:bodyPr/>
        <a:lstStyle/>
        <a:p>
          <a:r>
            <a:rPr lang="en-US"/>
            <a:t>Describes actions taken</a:t>
          </a:r>
        </a:p>
      </dgm:t>
    </dgm:pt>
    <dgm:pt modelId="{AF7DB0AD-45B9-48A1-8850-EE635245132D}" type="parTrans" cxnId="{6B400A1D-092D-4D5F-91D3-4137E00CB05C}">
      <dgm:prSet/>
      <dgm:spPr/>
      <dgm:t>
        <a:bodyPr/>
        <a:lstStyle/>
        <a:p>
          <a:endParaRPr lang="en-US"/>
        </a:p>
      </dgm:t>
    </dgm:pt>
    <dgm:pt modelId="{D74C36A4-64F1-44D9-84EC-2836A34B5765}" type="sibTrans" cxnId="{6B400A1D-092D-4D5F-91D3-4137E00CB05C}">
      <dgm:prSet/>
      <dgm:spPr/>
      <dgm:t>
        <a:bodyPr/>
        <a:lstStyle/>
        <a:p>
          <a:endParaRPr lang="en-US"/>
        </a:p>
      </dgm:t>
    </dgm:pt>
    <dgm:pt modelId="{72E4EFC8-B537-4980-A184-493233563711}">
      <dgm:prSet/>
      <dgm:spPr/>
      <dgm:t>
        <a:bodyPr/>
        <a:lstStyle/>
        <a:p>
          <a:r>
            <a:rPr lang="en-US"/>
            <a:t>Focuses on observable facts</a:t>
          </a:r>
        </a:p>
      </dgm:t>
    </dgm:pt>
    <dgm:pt modelId="{E32904FB-0D80-4490-A26A-66330A3D7624}" type="parTrans" cxnId="{15667F23-276F-44CA-ACC0-2482D70C42D6}">
      <dgm:prSet/>
      <dgm:spPr/>
      <dgm:t>
        <a:bodyPr/>
        <a:lstStyle/>
        <a:p>
          <a:endParaRPr lang="en-US"/>
        </a:p>
      </dgm:t>
    </dgm:pt>
    <dgm:pt modelId="{D992FDF0-CAF2-4C58-8F28-D3AE83EA11D1}" type="sibTrans" cxnId="{15667F23-276F-44CA-ACC0-2482D70C42D6}">
      <dgm:prSet/>
      <dgm:spPr/>
      <dgm:t>
        <a:bodyPr/>
        <a:lstStyle/>
        <a:p>
          <a:endParaRPr lang="en-US"/>
        </a:p>
      </dgm:t>
    </dgm:pt>
    <dgm:pt modelId="{105F182A-FE48-42DA-ACEC-C16FCB736C08}" type="pres">
      <dgm:prSet presAssocID="{4D0047FA-C7CB-4038-805C-C3BDB892E834}" presName="diagram" presStyleCnt="0">
        <dgm:presLayoutVars>
          <dgm:dir/>
          <dgm:resizeHandles val="exact"/>
        </dgm:presLayoutVars>
      </dgm:prSet>
      <dgm:spPr/>
    </dgm:pt>
    <dgm:pt modelId="{361A6C3A-6577-4F35-A107-987A4AD04C0B}" type="pres">
      <dgm:prSet presAssocID="{0F6472EE-639B-40A4-9AC5-75DAFEEBB1AA}" presName="node" presStyleLbl="node1" presStyleIdx="0" presStyleCnt="6">
        <dgm:presLayoutVars>
          <dgm:bulletEnabled val="1"/>
        </dgm:presLayoutVars>
      </dgm:prSet>
      <dgm:spPr/>
    </dgm:pt>
    <dgm:pt modelId="{E5ED359D-4C2F-4D6A-B98D-D13FA5C5D381}" type="pres">
      <dgm:prSet presAssocID="{B3427A9A-2FDA-4CC9-8E78-2299B1BF2823}" presName="sibTrans" presStyleCnt="0"/>
      <dgm:spPr/>
    </dgm:pt>
    <dgm:pt modelId="{92150AAF-6EF2-4FF1-98EB-AE270E944B93}" type="pres">
      <dgm:prSet presAssocID="{0FF61430-CA0A-4574-9606-E81DEE6BD2B1}" presName="node" presStyleLbl="node1" presStyleIdx="1" presStyleCnt="6">
        <dgm:presLayoutVars>
          <dgm:bulletEnabled val="1"/>
        </dgm:presLayoutVars>
      </dgm:prSet>
      <dgm:spPr/>
    </dgm:pt>
    <dgm:pt modelId="{585A0E96-4346-4A83-8AC4-F7F01997092F}" type="pres">
      <dgm:prSet presAssocID="{1A35A779-71D1-4853-8AB6-A43330EB31BD}" presName="sibTrans" presStyleCnt="0"/>
      <dgm:spPr/>
    </dgm:pt>
    <dgm:pt modelId="{488BB409-8391-4159-957C-B668685D4D35}" type="pres">
      <dgm:prSet presAssocID="{AE08948C-B2B1-4588-A4A3-7F0B937F358D}" presName="node" presStyleLbl="node1" presStyleIdx="2" presStyleCnt="6">
        <dgm:presLayoutVars>
          <dgm:bulletEnabled val="1"/>
        </dgm:presLayoutVars>
      </dgm:prSet>
      <dgm:spPr/>
    </dgm:pt>
    <dgm:pt modelId="{B4E30ADA-BF03-4771-A929-0281C26CC2A3}" type="pres">
      <dgm:prSet presAssocID="{CC9E1AEF-AAE0-4A2D-B7E9-B9660EF407E6}" presName="sibTrans" presStyleCnt="0"/>
      <dgm:spPr/>
    </dgm:pt>
    <dgm:pt modelId="{9CD3E16E-6D4B-434C-B266-E7A384900D28}" type="pres">
      <dgm:prSet presAssocID="{E74E122B-8678-42EA-9804-DA5300F1C230}" presName="node" presStyleLbl="node1" presStyleIdx="3" presStyleCnt="6">
        <dgm:presLayoutVars>
          <dgm:bulletEnabled val="1"/>
        </dgm:presLayoutVars>
      </dgm:prSet>
      <dgm:spPr/>
    </dgm:pt>
    <dgm:pt modelId="{C8927103-2464-492D-AE92-9309D86A4584}" type="pres">
      <dgm:prSet presAssocID="{CDA82FFA-CFAF-4729-848D-1D9BE0B42DD0}" presName="sibTrans" presStyleCnt="0"/>
      <dgm:spPr/>
    </dgm:pt>
    <dgm:pt modelId="{732943BC-0DA0-4CC2-9539-1C31DB7F1ACA}" type="pres">
      <dgm:prSet presAssocID="{5367F70E-5FA6-4D59-8699-F268FC78E37C}" presName="node" presStyleLbl="node1" presStyleIdx="4" presStyleCnt="6">
        <dgm:presLayoutVars>
          <dgm:bulletEnabled val="1"/>
        </dgm:presLayoutVars>
      </dgm:prSet>
      <dgm:spPr/>
    </dgm:pt>
    <dgm:pt modelId="{3CF38AA3-3DB0-4982-883C-128542EF2644}" type="pres">
      <dgm:prSet presAssocID="{D74C36A4-64F1-44D9-84EC-2836A34B5765}" presName="sibTrans" presStyleCnt="0"/>
      <dgm:spPr/>
    </dgm:pt>
    <dgm:pt modelId="{8B35FFE9-3472-43FE-B384-1F286ED88F2C}" type="pres">
      <dgm:prSet presAssocID="{72E4EFC8-B537-4980-A184-493233563711}" presName="node" presStyleLbl="node1" presStyleIdx="5" presStyleCnt="6">
        <dgm:presLayoutVars>
          <dgm:bulletEnabled val="1"/>
        </dgm:presLayoutVars>
      </dgm:prSet>
      <dgm:spPr/>
    </dgm:pt>
  </dgm:ptLst>
  <dgm:cxnLst>
    <dgm:cxn modelId="{092D1B06-7773-485F-927F-8BA51FA2EF24}" type="presOf" srcId="{AE08948C-B2B1-4588-A4A3-7F0B937F358D}" destId="{488BB409-8391-4159-957C-B668685D4D35}" srcOrd="0" destOrd="0" presId="urn:microsoft.com/office/officeart/2005/8/layout/default"/>
    <dgm:cxn modelId="{A80EE20B-6B97-42F2-AE50-85C4CCA6343E}" srcId="{4D0047FA-C7CB-4038-805C-C3BDB892E834}" destId="{0FF61430-CA0A-4574-9606-E81DEE6BD2B1}" srcOrd="1" destOrd="0" parTransId="{02AA2096-71FA-4984-9793-D8561EB3AE24}" sibTransId="{1A35A779-71D1-4853-8AB6-A43330EB31BD}"/>
    <dgm:cxn modelId="{6B400A1D-092D-4D5F-91D3-4137E00CB05C}" srcId="{4D0047FA-C7CB-4038-805C-C3BDB892E834}" destId="{5367F70E-5FA6-4D59-8699-F268FC78E37C}" srcOrd="4" destOrd="0" parTransId="{AF7DB0AD-45B9-48A1-8850-EE635245132D}" sibTransId="{D74C36A4-64F1-44D9-84EC-2836A34B5765}"/>
    <dgm:cxn modelId="{15667F23-276F-44CA-ACC0-2482D70C42D6}" srcId="{4D0047FA-C7CB-4038-805C-C3BDB892E834}" destId="{72E4EFC8-B537-4980-A184-493233563711}" srcOrd="5" destOrd="0" parTransId="{E32904FB-0D80-4490-A26A-66330A3D7624}" sibTransId="{D992FDF0-CAF2-4C58-8F28-D3AE83EA11D1}"/>
    <dgm:cxn modelId="{E9580129-59E3-49FC-88A4-19DEE68EBC85}" srcId="{4D0047FA-C7CB-4038-805C-C3BDB892E834}" destId="{0F6472EE-639B-40A4-9AC5-75DAFEEBB1AA}" srcOrd="0" destOrd="0" parTransId="{E9A6754B-A72C-4D71-9EB8-49E6FAA9FBFE}" sibTransId="{B3427A9A-2FDA-4CC9-8E78-2299B1BF2823}"/>
    <dgm:cxn modelId="{31805B30-5816-4A46-A33D-07D428CECE0E}" type="presOf" srcId="{4D0047FA-C7CB-4038-805C-C3BDB892E834}" destId="{105F182A-FE48-42DA-ACEC-C16FCB736C08}" srcOrd="0" destOrd="0" presId="urn:microsoft.com/office/officeart/2005/8/layout/default"/>
    <dgm:cxn modelId="{9B768946-C578-4DB3-B910-D64C8687EB42}" srcId="{4D0047FA-C7CB-4038-805C-C3BDB892E834}" destId="{E74E122B-8678-42EA-9804-DA5300F1C230}" srcOrd="3" destOrd="0" parTransId="{FDE7072F-016A-439F-B03F-DF4101EE64E3}" sibTransId="{CDA82FFA-CFAF-4729-848D-1D9BE0B42DD0}"/>
    <dgm:cxn modelId="{C0A4657B-197D-4098-B90B-710AF04BF84A}" type="presOf" srcId="{5367F70E-5FA6-4D59-8699-F268FC78E37C}" destId="{732943BC-0DA0-4CC2-9539-1C31DB7F1ACA}" srcOrd="0" destOrd="0" presId="urn:microsoft.com/office/officeart/2005/8/layout/default"/>
    <dgm:cxn modelId="{725EED9E-572F-4080-8EB7-17617825A533}" type="presOf" srcId="{0F6472EE-639B-40A4-9AC5-75DAFEEBB1AA}" destId="{361A6C3A-6577-4F35-A107-987A4AD04C0B}" srcOrd="0" destOrd="0" presId="urn:microsoft.com/office/officeart/2005/8/layout/default"/>
    <dgm:cxn modelId="{A64310B8-586B-448E-A924-7C8526C2166F}" type="presOf" srcId="{72E4EFC8-B537-4980-A184-493233563711}" destId="{8B35FFE9-3472-43FE-B384-1F286ED88F2C}" srcOrd="0" destOrd="0" presId="urn:microsoft.com/office/officeart/2005/8/layout/default"/>
    <dgm:cxn modelId="{8C3CBBB9-4586-4772-97A8-3F068FAD2005}" type="presOf" srcId="{0FF61430-CA0A-4574-9606-E81DEE6BD2B1}" destId="{92150AAF-6EF2-4FF1-98EB-AE270E944B93}" srcOrd="0" destOrd="0" presId="urn:microsoft.com/office/officeart/2005/8/layout/default"/>
    <dgm:cxn modelId="{577FA0CE-A93C-405F-BC85-B158967DFCD5}" type="presOf" srcId="{E74E122B-8678-42EA-9804-DA5300F1C230}" destId="{9CD3E16E-6D4B-434C-B266-E7A384900D28}" srcOrd="0" destOrd="0" presId="urn:microsoft.com/office/officeart/2005/8/layout/default"/>
    <dgm:cxn modelId="{A279DDF5-82A6-4C22-9CEB-2B0E9B2F795D}" srcId="{4D0047FA-C7CB-4038-805C-C3BDB892E834}" destId="{AE08948C-B2B1-4588-A4A3-7F0B937F358D}" srcOrd="2" destOrd="0" parTransId="{36BB9318-8FF1-4447-B435-EDAED7B7E54C}" sibTransId="{CC9E1AEF-AAE0-4A2D-B7E9-B9660EF407E6}"/>
    <dgm:cxn modelId="{B4024DB3-29C6-4EDF-83CC-E1DBC9D2F94F}" type="presParOf" srcId="{105F182A-FE48-42DA-ACEC-C16FCB736C08}" destId="{361A6C3A-6577-4F35-A107-987A4AD04C0B}" srcOrd="0" destOrd="0" presId="urn:microsoft.com/office/officeart/2005/8/layout/default"/>
    <dgm:cxn modelId="{CAB51402-76F2-42A2-9ADD-C1A169A57DDD}" type="presParOf" srcId="{105F182A-FE48-42DA-ACEC-C16FCB736C08}" destId="{E5ED359D-4C2F-4D6A-B98D-D13FA5C5D381}" srcOrd="1" destOrd="0" presId="urn:microsoft.com/office/officeart/2005/8/layout/default"/>
    <dgm:cxn modelId="{DB72EE31-1D1F-4192-BDE6-FD1F24608A32}" type="presParOf" srcId="{105F182A-FE48-42DA-ACEC-C16FCB736C08}" destId="{92150AAF-6EF2-4FF1-98EB-AE270E944B93}" srcOrd="2" destOrd="0" presId="urn:microsoft.com/office/officeart/2005/8/layout/default"/>
    <dgm:cxn modelId="{56B6FCEE-0D13-466E-9493-6E82337CFFE2}" type="presParOf" srcId="{105F182A-FE48-42DA-ACEC-C16FCB736C08}" destId="{585A0E96-4346-4A83-8AC4-F7F01997092F}" srcOrd="3" destOrd="0" presId="urn:microsoft.com/office/officeart/2005/8/layout/default"/>
    <dgm:cxn modelId="{F2C4B018-FA92-42F0-8449-70F27AAB97B6}" type="presParOf" srcId="{105F182A-FE48-42DA-ACEC-C16FCB736C08}" destId="{488BB409-8391-4159-957C-B668685D4D35}" srcOrd="4" destOrd="0" presId="urn:microsoft.com/office/officeart/2005/8/layout/default"/>
    <dgm:cxn modelId="{90569CA9-9F47-4A82-85C3-7329D4D12B0A}" type="presParOf" srcId="{105F182A-FE48-42DA-ACEC-C16FCB736C08}" destId="{B4E30ADA-BF03-4771-A929-0281C26CC2A3}" srcOrd="5" destOrd="0" presId="urn:microsoft.com/office/officeart/2005/8/layout/default"/>
    <dgm:cxn modelId="{FD4ADF53-6304-4563-8FB7-19E77A475A0F}" type="presParOf" srcId="{105F182A-FE48-42DA-ACEC-C16FCB736C08}" destId="{9CD3E16E-6D4B-434C-B266-E7A384900D28}" srcOrd="6" destOrd="0" presId="urn:microsoft.com/office/officeart/2005/8/layout/default"/>
    <dgm:cxn modelId="{FDCA48D6-4B9D-49BF-9C95-403243191DDC}" type="presParOf" srcId="{105F182A-FE48-42DA-ACEC-C16FCB736C08}" destId="{C8927103-2464-492D-AE92-9309D86A4584}" srcOrd="7" destOrd="0" presId="urn:microsoft.com/office/officeart/2005/8/layout/default"/>
    <dgm:cxn modelId="{6ED020A1-2298-4A27-BF17-51ED4F9F8297}" type="presParOf" srcId="{105F182A-FE48-42DA-ACEC-C16FCB736C08}" destId="{732943BC-0DA0-4CC2-9539-1C31DB7F1ACA}" srcOrd="8" destOrd="0" presId="urn:microsoft.com/office/officeart/2005/8/layout/default"/>
    <dgm:cxn modelId="{755AA234-79D6-4468-B517-CF680FBA06A7}" type="presParOf" srcId="{105F182A-FE48-42DA-ACEC-C16FCB736C08}" destId="{3CF38AA3-3DB0-4982-883C-128542EF2644}" srcOrd="9" destOrd="0" presId="urn:microsoft.com/office/officeart/2005/8/layout/default"/>
    <dgm:cxn modelId="{495E4FCF-C613-4728-B0D6-40F57206DA17}" type="presParOf" srcId="{105F182A-FE48-42DA-ACEC-C16FCB736C08}" destId="{8B35FFE9-3472-43FE-B384-1F286ED88F2C}"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E203ED-E9DF-4809-9BAB-7DC2C9D67DF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CA1DAB86-5D4C-41D0-A7F6-E4C005448D2A}">
      <dgm:prSet/>
      <dgm:spPr/>
      <dgm:t>
        <a:bodyPr/>
        <a:lstStyle/>
        <a:p>
          <a:r>
            <a:rPr lang="en-US" dirty="0"/>
            <a:t>Home Manager</a:t>
          </a:r>
        </a:p>
      </dgm:t>
    </dgm:pt>
    <dgm:pt modelId="{A319B193-9D88-4105-B8CD-1212F5776BFF}" type="parTrans" cxnId="{52665F99-F159-4299-9F2B-15976FA2E87B}">
      <dgm:prSet/>
      <dgm:spPr/>
      <dgm:t>
        <a:bodyPr/>
        <a:lstStyle/>
        <a:p>
          <a:endParaRPr lang="en-US"/>
        </a:p>
      </dgm:t>
    </dgm:pt>
    <dgm:pt modelId="{EE7AC5B7-D37B-4F18-A67D-6701EE99AC99}" type="sibTrans" cxnId="{52665F99-F159-4299-9F2B-15976FA2E87B}">
      <dgm:prSet/>
      <dgm:spPr/>
      <dgm:t>
        <a:bodyPr/>
        <a:lstStyle/>
        <a:p>
          <a:endParaRPr lang="en-US"/>
        </a:p>
      </dgm:t>
    </dgm:pt>
    <dgm:pt modelId="{6C7A63C6-BAA7-4C14-8807-70D3C2456691}">
      <dgm:prSet/>
      <dgm:spPr/>
      <dgm:t>
        <a:bodyPr/>
        <a:lstStyle/>
        <a:p>
          <a:r>
            <a:rPr lang="en-US"/>
            <a:t>Fellow Co-Workers</a:t>
          </a:r>
        </a:p>
      </dgm:t>
    </dgm:pt>
    <dgm:pt modelId="{9AA122A4-2910-4462-9F88-FD2569105688}" type="parTrans" cxnId="{3FE8BB6D-D727-42DD-9E09-F8F22AA1B6E9}">
      <dgm:prSet/>
      <dgm:spPr/>
      <dgm:t>
        <a:bodyPr/>
        <a:lstStyle/>
        <a:p>
          <a:endParaRPr lang="en-US"/>
        </a:p>
      </dgm:t>
    </dgm:pt>
    <dgm:pt modelId="{E6AD524A-88DD-445D-B833-27AAAEEE23E1}" type="sibTrans" cxnId="{3FE8BB6D-D727-42DD-9E09-F8F22AA1B6E9}">
      <dgm:prSet/>
      <dgm:spPr/>
      <dgm:t>
        <a:bodyPr/>
        <a:lstStyle/>
        <a:p>
          <a:endParaRPr lang="en-US"/>
        </a:p>
      </dgm:t>
    </dgm:pt>
    <dgm:pt modelId="{41DE0B9A-EA98-4EEF-8731-F98CE1527145}">
      <dgm:prSet/>
      <dgm:spPr/>
      <dgm:t>
        <a:bodyPr/>
        <a:lstStyle/>
        <a:p>
          <a:r>
            <a:rPr lang="en-US"/>
            <a:t>Supports Coordinator/Case Manager</a:t>
          </a:r>
        </a:p>
      </dgm:t>
    </dgm:pt>
    <dgm:pt modelId="{EE6FC1FD-0ADC-4EF1-978C-B84E042671C6}" type="parTrans" cxnId="{15C3470A-4DC9-4AA4-82DF-FC792C0C42CB}">
      <dgm:prSet/>
      <dgm:spPr/>
      <dgm:t>
        <a:bodyPr/>
        <a:lstStyle/>
        <a:p>
          <a:endParaRPr lang="en-US"/>
        </a:p>
      </dgm:t>
    </dgm:pt>
    <dgm:pt modelId="{8AED11A7-CCFB-469D-8C87-D405A65A4D61}" type="sibTrans" cxnId="{15C3470A-4DC9-4AA4-82DF-FC792C0C42CB}">
      <dgm:prSet/>
      <dgm:spPr/>
      <dgm:t>
        <a:bodyPr/>
        <a:lstStyle/>
        <a:p>
          <a:endParaRPr lang="en-US"/>
        </a:p>
      </dgm:t>
    </dgm:pt>
    <dgm:pt modelId="{7A2425CF-A4E1-4D9D-BBC6-B9D58DDE5C38}">
      <dgm:prSet/>
      <dgm:spPr/>
      <dgm:t>
        <a:bodyPr/>
        <a:lstStyle/>
        <a:p>
          <a:r>
            <a:rPr lang="en-US"/>
            <a:t>NCCMH RN’s</a:t>
          </a:r>
        </a:p>
      </dgm:t>
    </dgm:pt>
    <dgm:pt modelId="{8A9561DD-5318-429B-9817-85EF34B381D3}" type="parTrans" cxnId="{D212AF36-9402-4111-89D7-2E0E883C4BBB}">
      <dgm:prSet/>
      <dgm:spPr/>
      <dgm:t>
        <a:bodyPr/>
        <a:lstStyle/>
        <a:p>
          <a:endParaRPr lang="en-US"/>
        </a:p>
      </dgm:t>
    </dgm:pt>
    <dgm:pt modelId="{BB96FF88-75C1-447B-9EF5-B70A7A5D19D9}" type="sibTrans" cxnId="{D212AF36-9402-4111-89D7-2E0E883C4BBB}">
      <dgm:prSet/>
      <dgm:spPr/>
      <dgm:t>
        <a:bodyPr/>
        <a:lstStyle/>
        <a:p>
          <a:endParaRPr lang="en-US"/>
        </a:p>
      </dgm:t>
    </dgm:pt>
    <dgm:pt modelId="{D7479DC3-5A13-44E4-A4A3-D2DC8497335B}">
      <dgm:prSet/>
      <dgm:spPr/>
      <dgm:t>
        <a:bodyPr/>
        <a:lstStyle/>
        <a:p>
          <a:r>
            <a:rPr lang="en-US"/>
            <a:t>NCCMH Finance</a:t>
          </a:r>
        </a:p>
      </dgm:t>
    </dgm:pt>
    <dgm:pt modelId="{C5F3439E-475B-4D62-81BA-917E68FED05E}" type="parTrans" cxnId="{5C10D284-55A4-4941-9D13-58BCFF25679E}">
      <dgm:prSet/>
      <dgm:spPr/>
      <dgm:t>
        <a:bodyPr/>
        <a:lstStyle/>
        <a:p>
          <a:endParaRPr lang="en-US"/>
        </a:p>
      </dgm:t>
    </dgm:pt>
    <dgm:pt modelId="{4AA4B784-1D09-4ED0-99CC-08E73277A5B0}" type="sibTrans" cxnId="{5C10D284-55A4-4941-9D13-58BCFF25679E}">
      <dgm:prSet/>
      <dgm:spPr/>
      <dgm:t>
        <a:bodyPr/>
        <a:lstStyle/>
        <a:p>
          <a:endParaRPr lang="en-US"/>
        </a:p>
      </dgm:t>
    </dgm:pt>
    <dgm:pt modelId="{80158F16-00B7-4CB3-BDA0-F998ACC1F1FD}">
      <dgm:prSet/>
      <dgm:spPr/>
      <dgm:t>
        <a:bodyPr/>
        <a:lstStyle/>
        <a:p>
          <a:r>
            <a:rPr lang="en-US"/>
            <a:t>NCCMH Risk Committee</a:t>
          </a:r>
        </a:p>
      </dgm:t>
    </dgm:pt>
    <dgm:pt modelId="{9504CD51-70DB-4EF3-AB33-CDBDB3F3E4AA}" type="parTrans" cxnId="{10347793-71B4-4E6D-BD87-1025DA7982D0}">
      <dgm:prSet/>
      <dgm:spPr/>
      <dgm:t>
        <a:bodyPr/>
        <a:lstStyle/>
        <a:p>
          <a:endParaRPr lang="en-US"/>
        </a:p>
      </dgm:t>
    </dgm:pt>
    <dgm:pt modelId="{EB37FA24-8023-4F3B-B6B6-5658515D9EDC}" type="sibTrans" cxnId="{10347793-71B4-4E6D-BD87-1025DA7982D0}">
      <dgm:prSet/>
      <dgm:spPr/>
      <dgm:t>
        <a:bodyPr/>
        <a:lstStyle/>
        <a:p>
          <a:endParaRPr lang="en-US"/>
        </a:p>
      </dgm:t>
    </dgm:pt>
    <dgm:pt modelId="{0D0CDD9B-942F-4035-980C-DB96E7AC64ED}">
      <dgm:prSet/>
      <dgm:spPr/>
      <dgm:t>
        <a:bodyPr/>
        <a:lstStyle/>
        <a:p>
          <a:r>
            <a:rPr lang="en-US"/>
            <a:t>Recipient Rights</a:t>
          </a:r>
        </a:p>
      </dgm:t>
    </dgm:pt>
    <dgm:pt modelId="{03ABFE62-DDDB-44AA-B07C-4BBD7776820A}" type="parTrans" cxnId="{84059D89-80C3-4E0A-9668-3E3D546ECEFB}">
      <dgm:prSet/>
      <dgm:spPr/>
      <dgm:t>
        <a:bodyPr/>
        <a:lstStyle/>
        <a:p>
          <a:endParaRPr lang="en-US"/>
        </a:p>
      </dgm:t>
    </dgm:pt>
    <dgm:pt modelId="{23ACB4F0-5891-4997-B3C3-16D7E8879191}" type="sibTrans" cxnId="{84059D89-80C3-4E0A-9668-3E3D546ECEFB}">
      <dgm:prSet/>
      <dgm:spPr/>
      <dgm:t>
        <a:bodyPr/>
        <a:lstStyle/>
        <a:p>
          <a:endParaRPr lang="en-US"/>
        </a:p>
      </dgm:t>
    </dgm:pt>
    <dgm:pt modelId="{E1C254DA-812F-4CEC-BC19-76E8EC1B5CF5}">
      <dgm:prSet/>
      <dgm:spPr/>
      <dgm:t>
        <a:bodyPr/>
        <a:lstStyle/>
        <a:p>
          <a:r>
            <a:rPr lang="en-US"/>
            <a:t>Adult Protective Services</a:t>
          </a:r>
        </a:p>
      </dgm:t>
    </dgm:pt>
    <dgm:pt modelId="{35AB37D4-7F23-46AA-8793-CA9722535501}" type="parTrans" cxnId="{EAD2291D-D951-4D3F-9982-87D908002E13}">
      <dgm:prSet/>
      <dgm:spPr/>
      <dgm:t>
        <a:bodyPr/>
        <a:lstStyle/>
        <a:p>
          <a:endParaRPr lang="en-US"/>
        </a:p>
      </dgm:t>
    </dgm:pt>
    <dgm:pt modelId="{63F0CD17-3552-4291-8D51-05225561788B}" type="sibTrans" cxnId="{EAD2291D-D951-4D3F-9982-87D908002E13}">
      <dgm:prSet/>
      <dgm:spPr/>
      <dgm:t>
        <a:bodyPr/>
        <a:lstStyle/>
        <a:p>
          <a:endParaRPr lang="en-US"/>
        </a:p>
      </dgm:t>
    </dgm:pt>
    <dgm:pt modelId="{568F6724-74B6-42BD-8EB3-5B589559501E}" type="pres">
      <dgm:prSet presAssocID="{43E203ED-E9DF-4809-9BAB-7DC2C9D67DF8}" presName="linear" presStyleCnt="0">
        <dgm:presLayoutVars>
          <dgm:animLvl val="lvl"/>
          <dgm:resizeHandles val="exact"/>
        </dgm:presLayoutVars>
      </dgm:prSet>
      <dgm:spPr/>
    </dgm:pt>
    <dgm:pt modelId="{351A1910-C78F-4BBA-8E29-8D07B128B877}" type="pres">
      <dgm:prSet presAssocID="{CA1DAB86-5D4C-41D0-A7F6-E4C005448D2A}" presName="parentText" presStyleLbl="node1" presStyleIdx="0" presStyleCnt="8">
        <dgm:presLayoutVars>
          <dgm:chMax val="0"/>
          <dgm:bulletEnabled val="1"/>
        </dgm:presLayoutVars>
      </dgm:prSet>
      <dgm:spPr/>
    </dgm:pt>
    <dgm:pt modelId="{E1AF1D90-B483-471F-BF10-558000CF7B09}" type="pres">
      <dgm:prSet presAssocID="{EE7AC5B7-D37B-4F18-A67D-6701EE99AC99}" presName="spacer" presStyleCnt="0"/>
      <dgm:spPr/>
    </dgm:pt>
    <dgm:pt modelId="{8E36BE86-1AA1-41E6-B133-8A327E901E04}" type="pres">
      <dgm:prSet presAssocID="{6C7A63C6-BAA7-4C14-8807-70D3C2456691}" presName="parentText" presStyleLbl="node1" presStyleIdx="1" presStyleCnt="8">
        <dgm:presLayoutVars>
          <dgm:chMax val="0"/>
          <dgm:bulletEnabled val="1"/>
        </dgm:presLayoutVars>
      </dgm:prSet>
      <dgm:spPr/>
    </dgm:pt>
    <dgm:pt modelId="{EC01637E-5946-4321-8CD1-6020F92A7931}" type="pres">
      <dgm:prSet presAssocID="{E6AD524A-88DD-445D-B833-27AAAEEE23E1}" presName="spacer" presStyleCnt="0"/>
      <dgm:spPr/>
    </dgm:pt>
    <dgm:pt modelId="{3CDBCECF-1CA4-43D6-84E7-07FAC5D1B376}" type="pres">
      <dgm:prSet presAssocID="{41DE0B9A-EA98-4EEF-8731-F98CE1527145}" presName="parentText" presStyleLbl="node1" presStyleIdx="2" presStyleCnt="8">
        <dgm:presLayoutVars>
          <dgm:chMax val="0"/>
          <dgm:bulletEnabled val="1"/>
        </dgm:presLayoutVars>
      </dgm:prSet>
      <dgm:spPr/>
    </dgm:pt>
    <dgm:pt modelId="{7F7B27D0-F7D0-4003-9992-9C5FE294BFFE}" type="pres">
      <dgm:prSet presAssocID="{8AED11A7-CCFB-469D-8C87-D405A65A4D61}" presName="spacer" presStyleCnt="0"/>
      <dgm:spPr/>
    </dgm:pt>
    <dgm:pt modelId="{71DD9D84-D6DA-48B9-86D2-5B4D5A7367C3}" type="pres">
      <dgm:prSet presAssocID="{7A2425CF-A4E1-4D9D-BBC6-B9D58DDE5C38}" presName="parentText" presStyleLbl="node1" presStyleIdx="3" presStyleCnt="8">
        <dgm:presLayoutVars>
          <dgm:chMax val="0"/>
          <dgm:bulletEnabled val="1"/>
        </dgm:presLayoutVars>
      </dgm:prSet>
      <dgm:spPr/>
    </dgm:pt>
    <dgm:pt modelId="{A35220AF-427B-43B9-8CA1-B8F7FFE8FCBA}" type="pres">
      <dgm:prSet presAssocID="{BB96FF88-75C1-447B-9EF5-B70A7A5D19D9}" presName="spacer" presStyleCnt="0"/>
      <dgm:spPr/>
    </dgm:pt>
    <dgm:pt modelId="{8E19795C-9AF2-46F8-A0D2-35641EBE638E}" type="pres">
      <dgm:prSet presAssocID="{D7479DC3-5A13-44E4-A4A3-D2DC8497335B}" presName="parentText" presStyleLbl="node1" presStyleIdx="4" presStyleCnt="8">
        <dgm:presLayoutVars>
          <dgm:chMax val="0"/>
          <dgm:bulletEnabled val="1"/>
        </dgm:presLayoutVars>
      </dgm:prSet>
      <dgm:spPr/>
    </dgm:pt>
    <dgm:pt modelId="{E034E447-346C-411C-A55C-B7580EB31181}" type="pres">
      <dgm:prSet presAssocID="{4AA4B784-1D09-4ED0-99CC-08E73277A5B0}" presName="spacer" presStyleCnt="0"/>
      <dgm:spPr/>
    </dgm:pt>
    <dgm:pt modelId="{9ED70836-18B0-4BDD-9E45-D1CBB577C4AA}" type="pres">
      <dgm:prSet presAssocID="{80158F16-00B7-4CB3-BDA0-F998ACC1F1FD}" presName="parentText" presStyleLbl="node1" presStyleIdx="5" presStyleCnt="8">
        <dgm:presLayoutVars>
          <dgm:chMax val="0"/>
          <dgm:bulletEnabled val="1"/>
        </dgm:presLayoutVars>
      </dgm:prSet>
      <dgm:spPr/>
    </dgm:pt>
    <dgm:pt modelId="{EE3F2FF5-2917-4A63-A595-1FF2530EB136}" type="pres">
      <dgm:prSet presAssocID="{EB37FA24-8023-4F3B-B6B6-5658515D9EDC}" presName="spacer" presStyleCnt="0"/>
      <dgm:spPr/>
    </dgm:pt>
    <dgm:pt modelId="{E6508B0B-60A0-42D8-B4C4-22ACDF5CB2BC}" type="pres">
      <dgm:prSet presAssocID="{0D0CDD9B-942F-4035-980C-DB96E7AC64ED}" presName="parentText" presStyleLbl="node1" presStyleIdx="6" presStyleCnt="8">
        <dgm:presLayoutVars>
          <dgm:chMax val="0"/>
          <dgm:bulletEnabled val="1"/>
        </dgm:presLayoutVars>
      </dgm:prSet>
      <dgm:spPr/>
    </dgm:pt>
    <dgm:pt modelId="{190C87A1-14A5-46BE-B283-3FB2EFF32CDF}" type="pres">
      <dgm:prSet presAssocID="{23ACB4F0-5891-4997-B3C3-16D7E8879191}" presName="spacer" presStyleCnt="0"/>
      <dgm:spPr/>
    </dgm:pt>
    <dgm:pt modelId="{40069168-5E29-4CAB-881C-C941F1AF409C}" type="pres">
      <dgm:prSet presAssocID="{E1C254DA-812F-4CEC-BC19-76E8EC1B5CF5}" presName="parentText" presStyleLbl="node1" presStyleIdx="7" presStyleCnt="8">
        <dgm:presLayoutVars>
          <dgm:chMax val="0"/>
          <dgm:bulletEnabled val="1"/>
        </dgm:presLayoutVars>
      </dgm:prSet>
      <dgm:spPr/>
    </dgm:pt>
  </dgm:ptLst>
  <dgm:cxnLst>
    <dgm:cxn modelId="{15C3470A-4DC9-4AA4-82DF-FC792C0C42CB}" srcId="{43E203ED-E9DF-4809-9BAB-7DC2C9D67DF8}" destId="{41DE0B9A-EA98-4EEF-8731-F98CE1527145}" srcOrd="2" destOrd="0" parTransId="{EE6FC1FD-0ADC-4EF1-978C-B84E042671C6}" sibTransId="{8AED11A7-CCFB-469D-8C87-D405A65A4D61}"/>
    <dgm:cxn modelId="{EAD2291D-D951-4D3F-9982-87D908002E13}" srcId="{43E203ED-E9DF-4809-9BAB-7DC2C9D67DF8}" destId="{E1C254DA-812F-4CEC-BC19-76E8EC1B5CF5}" srcOrd="7" destOrd="0" parTransId="{35AB37D4-7F23-46AA-8793-CA9722535501}" sibTransId="{63F0CD17-3552-4291-8D51-05225561788B}"/>
    <dgm:cxn modelId="{ACE24B20-4246-450D-BFA9-15EC31366E2E}" type="presOf" srcId="{80158F16-00B7-4CB3-BDA0-F998ACC1F1FD}" destId="{9ED70836-18B0-4BDD-9E45-D1CBB577C4AA}" srcOrd="0" destOrd="0" presId="urn:microsoft.com/office/officeart/2005/8/layout/vList2"/>
    <dgm:cxn modelId="{D212AF36-9402-4111-89D7-2E0E883C4BBB}" srcId="{43E203ED-E9DF-4809-9BAB-7DC2C9D67DF8}" destId="{7A2425CF-A4E1-4D9D-BBC6-B9D58DDE5C38}" srcOrd="3" destOrd="0" parTransId="{8A9561DD-5318-429B-9817-85EF34B381D3}" sibTransId="{BB96FF88-75C1-447B-9EF5-B70A7A5D19D9}"/>
    <dgm:cxn modelId="{7F495761-52E3-4A44-91EB-C8D248D4624E}" type="presOf" srcId="{7A2425CF-A4E1-4D9D-BBC6-B9D58DDE5C38}" destId="{71DD9D84-D6DA-48B9-86D2-5B4D5A7367C3}" srcOrd="0" destOrd="0" presId="urn:microsoft.com/office/officeart/2005/8/layout/vList2"/>
    <dgm:cxn modelId="{A0A1A764-4F40-4408-8AA5-C6D24610DDF6}" type="presOf" srcId="{43E203ED-E9DF-4809-9BAB-7DC2C9D67DF8}" destId="{568F6724-74B6-42BD-8EB3-5B589559501E}" srcOrd="0" destOrd="0" presId="urn:microsoft.com/office/officeart/2005/8/layout/vList2"/>
    <dgm:cxn modelId="{3FE8BB6D-D727-42DD-9E09-F8F22AA1B6E9}" srcId="{43E203ED-E9DF-4809-9BAB-7DC2C9D67DF8}" destId="{6C7A63C6-BAA7-4C14-8807-70D3C2456691}" srcOrd="1" destOrd="0" parTransId="{9AA122A4-2910-4462-9F88-FD2569105688}" sibTransId="{E6AD524A-88DD-445D-B833-27AAAEEE23E1}"/>
    <dgm:cxn modelId="{3A28A477-79A3-47DA-963C-9358442820C3}" type="presOf" srcId="{6C7A63C6-BAA7-4C14-8807-70D3C2456691}" destId="{8E36BE86-1AA1-41E6-B133-8A327E901E04}" srcOrd="0" destOrd="0" presId="urn:microsoft.com/office/officeart/2005/8/layout/vList2"/>
    <dgm:cxn modelId="{5C10D284-55A4-4941-9D13-58BCFF25679E}" srcId="{43E203ED-E9DF-4809-9BAB-7DC2C9D67DF8}" destId="{D7479DC3-5A13-44E4-A4A3-D2DC8497335B}" srcOrd="4" destOrd="0" parTransId="{C5F3439E-475B-4D62-81BA-917E68FED05E}" sibTransId="{4AA4B784-1D09-4ED0-99CC-08E73277A5B0}"/>
    <dgm:cxn modelId="{84059D89-80C3-4E0A-9668-3E3D546ECEFB}" srcId="{43E203ED-E9DF-4809-9BAB-7DC2C9D67DF8}" destId="{0D0CDD9B-942F-4035-980C-DB96E7AC64ED}" srcOrd="6" destOrd="0" parTransId="{03ABFE62-DDDB-44AA-B07C-4BBD7776820A}" sibTransId="{23ACB4F0-5891-4997-B3C3-16D7E8879191}"/>
    <dgm:cxn modelId="{10347793-71B4-4E6D-BD87-1025DA7982D0}" srcId="{43E203ED-E9DF-4809-9BAB-7DC2C9D67DF8}" destId="{80158F16-00B7-4CB3-BDA0-F998ACC1F1FD}" srcOrd="5" destOrd="0" parTransId="{9504CD51-70DB-4EF3-AB33-CDBDB3F3E4AA}" sibTransId="{EB37FA24-8023-4F3B-B6B6-5658515D9EDC}"/>
    <dgm:cxn modelId="{00E7B996-4CBE-47C7-A305-87F2E0F49938}" type="presOf" srcId="{E1C254DA-812F-4CEC-BC19-76E8EC1B5CF5}" destId="{40069168-5E29-4CAB-881C-C941F1AF409C}" srcOrd="0" destOrd="0" presId="urn:microsoft.com/office/officeart/2005/8/layout/vList2"/>
    <dgm:cxn modelId="{52665F99-F159-4299-9F2B-15976FA2E87B}" srcId="{43E203ED-E9DF-4809-9BAB-7DC2C9D67DF8}" destId="{CA1DAB86-5D4C-41D0-A7F6-E4C005448D2A}" srcOrd="0" destOrd="0" parTransId="{A319B193-9D88-4105-B8CD-1212F5776BFF}" sibTransId="{EE7AC5B7-D37B-4F18-A67D-6701EE99AC99}"/>
    <dgm:cxn modelId="{CA1F2BB8-D0E4-4964-8BCB-C9BBB3B061CC}" type="presOf" srcId="{D7479DC3-5A13-44E4-A4A3-D2DC8497335B}" destId="{8E19795C-9AF2-46F8-A0D2-35641EBE638E}" srcOrd="0" destOrd="0" presId="urn:microsoft.com/office/officeart/2005/8/layout/vList2"/>
    <dgm:cxn modelId="{CE1303BD-15F4-4ABA-AACF-30762ECA6612}" type="presOf" srcId="{CA1DAB86-5D4C-41D0-A7F6-E4C005448D2A}" destId="{351A1910-C78F-4BBA-8E29-8D07B128B877}" srcOrd="0" destOrd="0" presId="urn:microsoft.com/office/officeart/2005/8/layout/vList2"/>
    <dgm:cxn modelId="{BB7C0AE8-B058-496A-B4A6-916724BECED1}" type="presOf" srcId="{41DE0B9A-EA98-4EEF-8731-F98CE1527145}" destId="{3CDBCECF-1CA4-43D6-84E7-07FAC5D1B376}" srcOrd="0" destOrd="0" presId="urn:microsoft.com/office/officeart/2005/8/layout/vList2"/>
    <dgm:cxn modelId="{CAA108FC-6275-4EAF-8635-FD0FB7E12E15}" type="presOf" srcId="{0D0CDD9B-942F-4035-980C-DB96E7AC64ED}" destId="{E6508B0B-60A0-42D8-B4C4-22ACDF5CB2BC}" srcOrd="0" destOrd="0" presId="urn:microsoft.com/office/officeart/2005/8/layout/vList2"/>
    <dgm:cxn modelId="{7C538972-99D6-4E71-A945-F0F48D04DDF2}" type="presParOf" srcId="{568F6724-74B6-42BD-8EB3-5B589559501E}" destId="{351A1910-C78F-4BBA-8E29-8D07B128B877}" srcOrd="0" destOrd="0" presId="urn:microsoft.com/office/officeart/2005/8/layout/vList2"/>
    <dgm:cxn modelId="{A6250A8F-E18B-4938-AC15-6D57ABBD11E8}" type="presParOf" srcId="{568F6724-74B6-42BD-8EB3-5B589559501E}" destId="{E1AF1D90-B483-471F-BF10-558000CF7B09}" srcOrd="1" destOrd="0" presId="urn:microsoft.com/office/officeart/2005/8/layout/vList2"/>
    <dgm:cxn modelId="{798E7F86-AA1C-4BD0-AFB3-38BBF00295F8}" type="presParOf" srcId="{568F6724-74B6-42BD-8EB3-5B589559501E}" destId="{8E36BE86-1AA1-41E6-B133-8A327E901E04}" srcOrd="2" destOrd="0" presId="urn:microsoft.com/office/officeart/2005/8/layout/vList2"/>
    <dgm:cxn modelId="{E797BBBA-F02D-4BE2-ABD8-1C9484E50469}" type="presParOf" srcId="{568F6724-74B6-42BD-8EB3-5B589559501E}" destId="{EC01637E-5946-4321-8CD1-6020F92A7931}" srcOrd="3" destOrd="0" presId="urn:microsoft.com/office/officeart/2005/8/layout/vList2"/>
    <dgm:cxn modelId="{E8A9FC20-2A1E-4740-B99D-42739BD8F5EF}" type="presParOf" srcId="{568F6724-74B6-42BD-8EB3-5B589559501E}" destId="{3CDBCECF-1CA4-43D6-84E7-07FAC5D1B376}" srcOrd="4" destOrd="0" presId="urn:microsoft.com/office/officeart/2005/8/layout/vList2"/>
    <dgm:cxn modelId="{15D5C67B-77D6-4260-85E0-482EA2B47427}" type="presParOf" srcId="{568F6724-74B6-42BD-8EB3-5B589559501E}" destId="{7F7B27D0-F7D0-4003-9992-9C5FE294BFFE}" srcOrd="5" destOrd="0" presId="urn:microsoft.com/office/officeart/2005/8/layout/vList2"/>
    <dgm:cxn modelId="{BFD5F990-9516-4E92-B7B5-F535044D408A}" type="presParOf" srcId="{568F6724-74B6-42BD-8EB3-5B589559501E}" destId="{71DD9D84-D6DA-48B9-86D2-5B4D5A7367C3}" srcOrd="6" destOrd="0" presId="urn:microsoft.com/office/officeart/2005/8/layout/vList2"/>
    <dgm:cxn modelId="{01738993-A79C-43C2-A86E-D0B1208AFBCB}" type="presParOf" srcId="{568F6724-74B6-42BD-8EB3-5B589559501E}" destId="{A35220AF-427B-43B9-8CA1-B8F7FFE8FCBA}" srcOrd="7" destOrd="0" presId="urn:microsoft.com/office/officeart/2005/8/layout/vList2"/>
    <dgm:cxn modelId="{953449E6-02BC-4919-B36E-963EFA1FE985}" type="presParOf" srcId="{568F6724-74B6-42BD-8EB3-5B589559501E}" destId="{8E19795C-9AF2-46F8-A0D2-35641EBE638E}" srcOrd="8" destOrd="0" presId="urn:microsoft.com/office/officeart/2005/8/layout/vList2"/>
    <dgm:cxn modelId="{1088664A-63F9-41E6-BE1B-350B1998C9E1}" type="presParOf" srcId="{568F6724-74B6-42BD-8EB3-5B589559501E}" destId="{E034E447-346C-411C-A55C-B7580EB31181}" srcOrd="9" destOrd="0" presId="urn:microsoft.com/office/officeart/2005/8/layout/vList2"/>
    <dgm:cxn modelId="{2D7F216B-057C-4ABC-8299-72E9A5FB7CF5}" type="presParOf" srcId="{568F6724-74B6-42BD-8EB3-5B589559501E}" destId="{9ED70836-18B0-4BDD-9E45-D1CBB577C4AA}" srcOrd="10" destOrd="0" presId="urn:microsoft.com/office/officeart/2005/8/layout/vList2"/>
    <dgm:cxn modelId="{C1389B43-3074-48E7-B123-FBC7191AFC48}" type="presParOf" srcId="{568F6724-74B6-42BD-8EB3-5B589559501E}" destId="{EE3F2FF5-2917-4A63-A595-1FF2530EB136}" srcOrd="11" destOrd="0" presId="urn:microsoft.com/office/officeart/2005/8/layout/vList2"/>
    <dgm:cxn modelId="{EBA0DDFF-EA27-4C99-A68B-8EE56BC5C4C0}" type="presParOf" srcId="{568F6724-74B6-42BD-8EB3-5B589559501E}" destId="{E6508B0B-60A0-42D8-B4C4-22ACDF5CB2BC}" srcOrd="12" destOrd="0" presId="urn:microsoft.com/office/officeart/2005/8/layout/vList2"/>
    <dgm:cxn modelId="{1CF9B2CC-A787-454B-9584-07C2D1164AA1}" type="presParOf" srcId="{568F6724-74B6-42BD-8EB3-5B589559501E}" destId="{190C87A1-14A5-46BE-B283-3FB2EFF32CDF}" srcOrd="13" destOrd="0" presId="urn:microsoft.com/office/officeart/2005/8/layout/vList2"/>
    <dgm:cxn modelId="{69AF6E55-E204-4EB3-AFF8-4349607D3271}" type="presParOf" srcId="{568F6724-74B6-42BD-8EB3-5B589559501E}" destId="{40069168-5E29-4CAB-881C-C941F1AF409C}"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2C5712-CEA5-452F-AF27-F68533CED997}"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EC3BA4C-9EE4-42B8-A058-8E678C504114}">
      <dgm:prSet/>
      <dgm:spPr/>
      <dgm:t>
        <a:bodyPr/>
        <a:lstStyle/>
        <a:p>
          <a:r>
            <a:rPr lang="en-US"/>
            <a:t>The clinical record must be </a:t>
          </a:r>
          <a:r>
            <a:rPr lang="en-US" b="1" i="1"/>
            <a:t>sufficiently detailed to allow reconstruction</a:t>
          </a:r>
          <a:r>
            <a:rPr lang="en-US"/>
            <a:t> of what transpired for each service billed</a:t>
          </a:r>
        </a:p>
      </dgm:t>
    </dgm:pt>
    <dgm:pt modelId="{7CB79349-9866-4250-9090-4AD25395C17F}" type="parTrans" cxnId="{19315EAE-5CB0-4412-B549-C1F6A702734D}">
      <dgm:prSet/>
      <dgm:spPr/>
      <dgm:t>
        <a:bodyPr/>
        <a:lstStyle/>
        <a:p>
          <a:endParaRPr lang="en-US"/>
        </a:p>
      </dgm:t>
    </dgm:pt>
    <dgm:pt modelId="{B0889E21-1A98-4087-858B-CA24F735FBFE}" type="sibTrans" cxnId="{19315EAE-5CB0-4412-B549-C1F6A702734D}">
      <dgm:prSet/>
      <dgm:spPr/>
      <dgm:t>
        <a:bodyPr/>
        <a:lstStyle/>
        <a:p>
          <a:endParaRPr lang="en-US"/>
        </a:p>
      </dgm:t>
    </dgm:pt>
    <dgm:pt modelId="{C09F6531-7CD4-4C7A-A574-4FAFB90A5656}">
      <dgm:prSet/>
      <dgm:spPr/>
      <dgm:t>
        <a:bodyPr/>
        <a:lstStyle/>
        <a:p>
          <a:r>
            <a:rPr lang="en-US"/>
            <a:t>For services that are time-specific according to the procedure code billed, providers must indicate in the medical record the actual begin time and end time of the particular service.</a:t>
          </a:r>
        </a:p>
      </dgm:t>
    </dgm:pt>
    <dgm:pt modelId="{CCE21BBF-007C-4E7F-938A-DFA31ADE17FA}" type="parTrans" cxnId="{87EE7AEF-1E5C-494C-9D52-33461CEC26E2}">
      <dgm:prSet/>
      <dgm:spPr/>
      <dgm:t>
        <a:bodyPr/>
        <a:lstStyle/>
        <a:p>
          <a:endParaRPr lang="en-US"/>
        </a:p>
      </dgm:t>
    </dgm:pt>
    <dgm:pt modelId="{22AC44DE-FC97-48B8-A279-7F8F75511F23}" type="sibTrans" cxnId="{87EE7AEF-1E5C-494C-9D52-33461CEC26E2}">
      <dgm:prSet/>
      <dgm:spPr/>
      <dgm:t>
        <a:bodyPr/>
        <a:lstStyle/>
        <a:p>
          <a:endParaRPr lang="en-US"/>
        </a:p>
      </dgm:t>
    </dgm:pt>
    <dgm:pt modelId="{DBBC3265-0BBB-45BF-B78C-D72C5EE881C3}">
      <dgm:prSet/>
      <dgm:spPr/>
      <dgm:t>
        <a:bodyPr/>
        <a:lstStyle/>
        <a:p>
          <a:r>
            <a:rPr lang="en-US"/>
            <a:t>If an abbreviation, symbol, or other mark is used, it must be standard, widely accepted health care terminology. Symbols, marks, etc. unique to that provider must not be used. (No slang!)</a:t>
          </a:r>
        </a:p>
      </dgm:t>
    </dgm:pt>
    <dgm:pt modelId="{455F693A-9349-4CD5-9A05-136AFB2715D6}" type="parTrans" cxnId="{7AD7D02C-4439-436C-83BF-456A11257110}">
      <dgm:prSet/>
      <dgm:spPr/>
      <dgm:t>
        <a:bodyPr/>
        <a:lstStyle/>
        <a:p>
          <a:endParaRPr lang="en-US"/>
        </a:p>
      </dgm:t>
    </dgm:pt>
    <dgm:pt modelId="{892B74E1-E1AA-4E1B-8A7E-D4FBFF39681C}" type="sibTrans" cxnId="{7AD7D02C-4439-436C-83BF-456A11257110}">
      <dgm:prSet/>
      <dgm:spPr/>
      <dgm:t>
        <a:bodyPr/>
        <a:lstStyle/>
        <a:p>
          <a:endParaRPr lang="en-US"/>
        </a:p>
      </dgm:t>
    </dgm:pt>
    <dgm:pt modelId="{33B9333C-2AC0-44D5-B8AC-5D82DC6FD106}" type="pres">
      <dgm:prSet presAssocID="{962C5712-CEA5-452F-AF27-F68533CED997}" presName="root" presStyleCnt="0">
        <dgm:presLayoutVars>
          <dgm:dir/>
          <dgm:resizeHandles val="exact"/>
        </dgm:presLayoutVars>
      </dgm:prSet>
      <dgm:spPr/>
    </dgm:pt>
    <dgm:pt modelId="{0AADDEAC-0108-413B-A389-5B6B7FEE6E64}" type="pres">
      <dgm:prSet presAssocID="{2EC3BA4C-9EE4-42B8-A058-8E678C504114}" presName="compNode" presStyleCnt="0"/>
      <dgm:spPr/>
    </dgm:pt>
    <dgm:pt modelId="{9E684090-E689-47DE-86B9-DA12F7075755}" type="pres">
      <dgm:prSet presAssocID="{2EC3BA4C-9EE4-42B8-A058-8E678C504114}" presName="bgRect" presStyleLbl="bgShp" presStyleIdx="0" presStyleCnt="3"/>
      <dgm:spPr/>
    </dgm:pt>
    <dgm:pt modelId="{0074A894-FF07-4442-ADA5-64779A0A5E8B}" type="pres">
      <dgm:prSet presAssocID="{2EC3BA4C-9EE4-42B8-A058-8E678C50411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C3BC35FA-7E17-40DC-9C78-51803560C180}" type="pres">
      <dgm:prSet presAssocID="{2EC3BA4C-9EE4-42B8-A058-8E678C504114}" presName="spaceRect" presStyleCnt="0"/>
      <dgm:spPr/>
    </dgm:pt>
    <dgm:pt modelId="{CDEE7BDD-1FF8-40B7-B415-E14CF3637778}" type="pres">
      <dgm:prSet presAssocID="{2EC3BA4C-9EE4-42B8-A058-8E678C504114}" presName="parTx" presStyleLbl="revTx" presStyleIdx="0" presStyleCnt="3">
        <dgm:presLayoutVars>
          <dgm:chMax val="0"/>
          <dgm:chPref val="0"/>
        </dgm:presLayoutVars>
      </dgm:prSet>
      <dgm:spPr/>
    </dgm:pt>
    <dgm:pt modelId="{C6494E8A-4DFE-4C00-82A6-C6368D835B67}" type="pres">
      <dgm:prSet presAssocID="{B0889E21-1A98-4087-858B-CA24F735FBFE}" presName="sibTrans" presStyleCnt="0"/>
      <dgm:spPr/>
    </dgm:pt>
    <dgm:pt modelId="{5458DEBA-A0D9-4E2D-901D-2F3913C1D305}" type="pres">
      <dgm:prSet presAssocID="{C09F6531-7CD4-4C7A-A574-4FAFB90A5656}" presName="compNode" presStyleCnt="0"/>
      <dgm:spPr/>
    </dgm:pt>
    <dgm:pt modelId="{16F326A9-101C-48AC-86EF-9AF6A53C798D}" type="pres">
      <dgm:prSet presAssocID="{C09F6531-7CD4-4C7A-A574-4FAFB90A5656}" presName="bgRect" presStyleLbl="bgShp" presStyleIdx="1" presStyleCnt="3"/>
      <dgm:spPr/>
    </dgm:pt>
    <dgm:pt modelId="{BEF47B24-530B-4E70-92CD-08E78FBFA524}" type="pres">
      <dgm:prSet presAssocID="{C09F6531-7CD4-4C7A-A574-4FAFB90A565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ABD4CE7D-7DA2-435E-AF39-F1E40565CDA7}" type="pres">
      <dgm:prSet presAssocID="{C09F6531-7CD4-4C7A-A574-4FAFB90A5656}" presName="spaceRect" presStyleCnt="0"/>
      <dgm:spPr/>
    </dgm:pt>
    <dgm:pt modelId="{2F075C1B-92F4-4646-AFBA-E9CBDD8B48A5}" type="pres">
      <dgm:prSet presAssocID="{C09F6531-7CD4-4C7A-A574-4FAFB90A5656}" presName="parTx" presStyleLbl="revTx" presStyleIdx="1" presStyleCnt="3">
        <dgm:presLayoutVars>
          <dgm:chMax val="0"/>
          <dgm:chPref val="0"/>
        </dgm:presLayoutVars>
      </dgm:prSet>
      <dgm:spPr/>
    </dgm:pt>
    <dgm:pt modelId="{6359F3AA-0C2B-4E85-B653-455DC584EEE8}" type="pres">
      <dgm:prSet presAssocID="{22AC44DE-FC97-48B8-A279-7F8F75511F23}" presName="sibTrans" presStyleCnt="0"/>
      <dgm:spPr/>
    </dgm:pt>
    <dgm:pt modelId="{332AA606-9D42-4395-AF01-5C70025E565C}" type="pres">
      <dgm:prSet presAssocID="{DBBC3265-0BBB-45BF-B78C-D72C5EE881C3}" presName="compNode" presStyleCnt="0"/>
      <dgm:spPr/>
    </dgm:pt>
    <dgm:pt modelId="{CBA4AF3D-A6D9-46D4-B246-5106DAF8E9FB}" type="pres">
      <dgm:prSet presAssocID="{DBBC3265-0BBB-45BF-B78C-D72C5EE881C3}" presName="bgRect" presStyleLbl="bgShp" presStyleIdx="2" presStyleCnt="3"/>
      <dgm:spPr/>
    </dgm:pt>
    <dgm:pt modelId="{D7833B94-1ECD-44E1-A18D-2D8736541CB3}" type="pres">
      <dgm:prSet presAssocID="{DBBC3265-0BBB-45BF-B78C-D72C5EE881C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otes"/>
        </a:ext>
      </dgm:extLst>
    </dgm:pt>
    <dgm:pt modelId="{54D2C29C-75A0-440B-B39D-57959C02F323}" type="pres">
      <dgm:prSet presAssocID="{DBBC3265-0BBB-45BF-B78C-D72C5EE881C3}" presName="spaceRect" presStyleCnt="0"/>
      <dgm:spPr/>
    </dgm:pt>
    <dgm:pt modelId="{9DC79BD3-7C30-4A22-BAEF-717F2037C976}" type="pres">
      <dgm:prSet presAssocID="{DBBC3265-0BBB-45BF-B78C-D72C5EE881C3}" presName="parTx" presStyleLbl="revTx" presStyleIdx="2" presStyleCnt="3">
        <dgm:presLayoutVars>
          <dgm:chMax val="0"/>
          <dgm:chPref val="0"/>
        </dgm:presLayoutVars>
      </dgm:prSet>
      <dgm:spPr/>
    </dgm:pt>
  </dgm:ptLst>
  <dgm:cxnLst>
    <dgm:cxn modelId="{6548CB15-DB8E-4580-AC33-18CA77D12EF3}" type="presOf" srcId="{DBBC3265-0BBB-45BF-B78C-D72C5EE881C3}" destId="{9DC79BD3-7C30-4A22-BAEF-717F2037C976}" srcOrd="0" destOrd="0" presId="urn:microsoft.com/office/officeart/2018/2/layout/IconVerticalSolidList"/>
    <dgm:cxn modelId="{6FC9C529-A0CF-412F-8DBC-A3DBF5D253F4}" type="presOf" srcId="{2EC3BA4C-9EE4-42B8-A058-8E678C504114}" destId="{CDEE7BDD-1FF8-40B7-B415-E14CF3637778}" srcOrd="0" destOrd="0" presId="urn:microsoft.com/office/officeart/2018/2/layout/IconVerticalSolidList"/>
    <dgm:cxn modelId="{7AD7D02C-4439-436C-83BF-456A11257110}" srcId="{962C5712-CEA5-452F-AF27-F68533CED997}" destId="{DBBC3265-0BBB-45BF-B78C-D72C5EE881C3}" srcOrd="2" destOrd="0" parTransId="{455F693A-9349-4CD5-9A05-136AFB2715D6}" sibTransId="{892B74E1-E1AA-4E1B-8A7E-D4FBFF39681C}"/>
    <dgm:cxn modelId="{C8BEA65C-98B9-468D-9AB3-F76D2E29D3D4}" type="presOf" srcId="{962C5712-CEA5-452F-AF27-F68533CED997}" destId="{33B9333C-2AC0-44D5-B8AC-5D82DC6FD106}" srcOrd="0" destOrd="0" presId="urn:microsoft.com/office/officeart/2018/2/layout/IconVerticalSolidList"/>
    <dgm:cxn modelId="{19315EAE-5CB0-4412-B549-C1F6A702734D}" srcId="{962C5712-CEA5-452F-AF27-F68533CED997}" destId="{2EC3BA4C-9EE4-42B8-A058-8E678C504114}" srcOrd="0" destOrd="0" parTransId="{7CB79349-9866-4250-9090-4AD25395C17F}" sibTransId="{B0889E21-1A98-4087-858B-CA24F735FBFE}"/>
    <dgm:cxn modelId="{87EE7AEF-1E5C-494C-9D52-33461CEC26E2}" srcId="{962C5712-CEA5-452F-AF27-F68533CED997}" destId="{C09F6531-7CD4-4C7A-A574-4FAFB90A5656}" srcOrd="1" destOrd="0" parTransId="{CCE21BBF-007C-4E7F-938A-DFA31ADE17FA}" sibTransId="{22AC44DE-FC97-48B8-A279-7F8F75511F23}"/>
    <dgm:cxn modelId="{A14212F9-C436-40D5-80CC-8584942F5823}" type="presOf" srcId="{C09F6531-7CD4-4C7A-A574-4FAFB90A5656}" destId="{2F075C1B-92F4-4646-AFBA-E9CBDD8B48A5}" srcOrd="0" destOrd="0" presId="urn:microsoft.com/office/officeart/2018/2/layout/IconVerticalSolidList"/>
    <dgm:cxn modelId="{3AC32E44-FD02-40D0-9211-A078E2C0C000}" type="presParOf" srcId="{33B9333C-2AC0-44D5-B8AC-5D82DC6FD106}" destId="{0AADDEAC-0108-413B-A389-5B6B7FEE6E64}" srcOrd="0" destOrd="0" presId="urn:microsoft.com/office/officeart/2018/2/layout/IconVerticalSolidList"/>
    <dgm:cxn modelId="{97D90A1B-BFA4-46D8-8119-401656C24C64}" type="presParOf" srcId="{0AADDEAC-0108-413B-A389-5B6B7FEE6E64}" destId="{9E684090-E689-47DE-86B9-DA12F7075755}" srcOrd="0" destOrd="0" presId="urn:microsoft.com/office/officeart/2018/2/layout/IconVerticalSolidList"/>
    <dgm:cxn modelId="{DE283302-D180-4DAA-98E4-63FC37B9E5BF}" type="presParOf" srcId="{0AADDEAC-0108-413B-A389-5B6B7FEE6E64}" destId="{0074A894-FF07-4442-ADA5-64779A0A5E8B}" srcOrd="1" destOrd="0" presId="urn:microsoft.com/office/officeart/2018/2/layout/IconVerticalSolidList"/>
    <dgm:cxn modelId="{36EAD2E5-727F-431A-90CF-451286555ACA}" type="presParOf" srcId="{0AADDEAC-0108-413B-A389-5B6B7FEE6E64}" destId="{C3BC35FA-7E17-40DC-9C78-51803560C180}" srcOrd="2" destOrd="0" presId="urn:microsoft.com/office/officeart/2018/2/layout/IconVerticalSolidList"/>
    <dgm:cxn modelId="{DDA00C32-59CD-4B4C-A2D8-79861736F9A9}" type="presParOf" srcId="{0AADDEAC-0108-413B-A389-5B6B7FEE6E64}" destId="{CDEE7BDD-1FF8-40B7-B415-E14CF3637778}" srcOrd="3" destOrd="0" presId="urn:microsoft.com/office/officeart/2018/2/layout/IconVerticalSolidList"/>
    <dgm:cxn modelId="{8822AD6B-3444-4F87-AD35-4B5E33184FCD}" type="presParOf" srcId="{33B9333C-2AC0-44D5-B8AC-5D82DC6FD106}" destId="{C6494E8A-4DFE-4C00-82A6-C6368D835B67}" srcOrd="1" destOrd="0" presId="urn:microsoft.com/office/officeart/2018/2/layout/IconVerticalSolidList"/>
    <dgm:cxn modelId="{E59821AE-594C-4EE5-83B1-A75D2C404702}" type="presParOf" srcId="{33B9333C-2AC0-44D5-B8AC-5D82DC6FD106}" destId="{5458DEBA-A0D9-4E2D-901D-2F3913C1D305}" srcOrd="2" destOrd="0" presId="urn:microsoft.com/office/officeart/2018/2/layout/IconVerticalSolidList"/>
    <dgm:cxn modelId="{FA24CC0C-8281-40C3-BA62-2106A11E383F}" type="presParOf" srcId="{5458DEBA-A0D9-4E2D-901D-2F3913C1D305}" destId="{16F326A9-101C-48AC-86EF-9AF6A53C798D}" srcOrd="0" destOrd="0" presId="urn:microsoft.com/office/officeart/2018/2/layout/IconVerticalSolidList"/>
    <dgm:cxn modelId="{4F86E39F-250C-40DC-91E8-6F3D58D607BA}" type="presParOf" srcId="{5458DEBA-A0D9-4E2D-901D-2F3913C1D305}" destId="{BEF47B24-530B-4E70-92CD-08E78FBFA524}" srcOrd="1" destOrd="0" presId="urn:microsoft.com/office/officeart/2018/2/layout/IconVerticalSolidList"/>
    <dgm:cxn modelId="{9D4540C3-31D7-435E-BC5F-35ACB29ECB44}" type="presParOf" srcId="{5458DEBA-A0D9-4E2D-901D-2F3913C1D305}" destId="{ABD4CE7D-7DA2-435E-AF39-F1E40565CDA7}" srcOrd="2" destOrd="0" presId="urn:microsoft.com/office/officeart/2018/2/layout/IconVerticalSolidList"/>
    <dgm:cxn modelId="{9EA74D45-34DB-4F7D-93B3-FA5E49E2709C}" type="presParOf" srcId="{5458DEBA-A0D9-4E2D-901D-2F3913C1D305}" destId="{2F075C1B-92F4-4646-AFBA-E9CBDD8B48A5}" srcOrd="3" destOrd="0" presId="urn:microsoft.com/office/officeart/2018/2/layout/IconVerticalSolidList"/>
    <dgm:cxn modelId="{E2BE6B0D-C9CD-444A-AC76-164869E8A8F5}" type="presParOf" srcId="{33B9333C-2AC0-44D5-B8AC-5D82DC6FD106}" destId="{6359F3AA-0C2B-4E85-B653-455DC584EEE8}" srcOrd="3" destOrd="0" presId="urn:microsoft.com/office/officeart/2018/2/layout/IconVerticalSolidList"/>
    <dgm:cxn modelId="{39950CB4-675D-49AC-B1FD-7EFC75D751CD}" type="presParOf" srcId="{33B9333C-2AC0-44D5-B8AC-5D82DC6FD106}" destId="{332AA606-9D42-4395-AF01-5C70025E565C}" srcOrd="4" destOrd="0" presId="urn:microsoft.com/office/officeart/2018/2/layout/IconVerticalSolidList"/>
    <dgm:cxn modelId="{C250CA8D-9287-4716-A3F0-AD088A012A30}" type="presParOf" srcId="{332AA606-9D42-4395-AF01-5C70025E565C}" destId="{CBA4AF3D-A6D9-46D4-B246-5106DAF8E9FB}" srcOrd="0" destOrd="0" presId="urn:microsoft.com/office/officeart/2018/2/layout/IconVerticalSolidList"/>
    <dgm:cxn modelId="{368FD98A-04E1-439B-9D3A-4E0F341567E3}" type="presParOf" srcId="{332AA606-9D42-4395-AF01-5C70025E565C}" destId="{D7833B94-1ECD-44E1-A18D-2D8736541CB3}" srcOrd="1" destOrd="0" presId="urn:microsoft.com/office/officeart/2018/2/layout/IconVerticalSolidList"/>
    <dgm:cxn modelId="{FFED5939-3D5A-444C-BA2D-ED8866E2D8ED}" type="presParOf" srcId="{332AA606-9D42-4395-AF01-5C70025E565C}" destId="{54D2C29C-75A0-440B-B39D-57959C02F323}" srcOrd="2" destOrd="0" presId="urn:microsoft.com/office/officeart/2018/2/layout/IconVerticalSolidList"/>
    <dgm:cxn modelId="{6DD34442-6DE9-485F-97E1-597D255EEE52}" type="presParOf" srcId="{332AA606-9D42-4395-AF01-5C70025E565C}" destId="{9DC79BD3-7C30-4A22-BAEF-717F2037C97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C921AA-FA8F-4E2D-8833-420F2BAECE03}" type="doc">
      <dgm:prSet loTypeId="urn:microsoft.com/office/officeart/2005/8/layout/vProcess5" loCatId="process" qsTypeId="urn:microsoft.com/office/officeart/2005/8/quickstyle/simple1" qsCatId="simple" csTypeId="urn:microsoft.com/office/officeart/2005/8/colors/colorful5" csCatId="colorful"/>
      <dgm:spPr/>
      <dgm:t>
        <a:bodyPr/>
        <a:lstStyle/>
        <a:p>
          <a:endParaRPr lang="en-US"/>
        </a:p>
      </dgm:t>
    </dgm:pt>
    <dgm:pt modelId="{A6202EC3-8364-4C92-AE23-7D2E5DA1A5B9}">
      <dgm:prSet/>
      <dgm:spPr/>
      <dgm:t>
        <a:bodyPr/>
        <a:lstStyle/>
        <a:p>
          <a:r>
            <a:rPr lang="en-US" dirty="0"/>
            <a:t>“The client was acting crazy.”</a:t>
          </a:r>
        </a:p>
      </dgm:t>
    </dgm:pt>
    <dgm:pt modelId="{9156F531-3569-4803-B020-935670CEC066}" type="parTrans" cxnId="{F77D4A6D-FC98-4872-AB38-818293156A7F}">
      <dgm:prSet/>
      <dgm:spPr/>
      <dgm:t>
        <a:bodyPr/>
        <a:lstStyle/>
        <a:p>
          <a:endParaRPr lang="en-US"/>
        </a:p>
      </dgm:t>
    </dgm:pt>
    <dgm:pt modelId="{63AA0203-36D1-4956-BDA8-E23D87EDF1EA}" type="sibTrans" cxnId="{F77D4A6D-FC98-4872-AB38-818293156A7F}">
      <dgm:prSet/>
      <dgm:spPr/>
      <dgm:t>
        <a:bodyPr/>
        <a:lstStyle/>
        <a:p>
          <a:endParaRPr lang="en-US"/>
        </a:p>
      </dgm:t>
    </dgm:pt>
    <dgm:pt modelId="{09C52F25-D528-4A6B-9BC6-45ACA8C4C864}">
      <dgm:prSet/>
      <dgm:spPr/>
      <dgm:t>
        <a:bodyPr/>
        <a:lstStyle/>
        <a:p>
          <a:r>
            <a:rPr lang="en-US" dirty="0"/>
            <a:t>“The client refused because she was angry.”</a:t>
          </a:r>
        </a:p>
      </dgm:t>
    </dgm:pt>
    <dgm:pt modelId="{50BBFA46-E168-4790-897D-5FA0AB20FEA0}" type="parTrans" cxnId="{2D9B3D7B-9977-43DA-9A09-DE1F8F63C902}">
      <dgm:prSet/>
      <dgm:spPr/>
      <dgm:t>
        <a:bodyPr/>
        <a:lstStyle/>
        <a:p>
          <a:endParaRPr lang="en-US"/>
        </a:p>
      </dgm:t>
    </dgm:pt>
    <dgm:pt modelId="{85149252-86C8-4868-972A-47D26C950392}" type="sibTrans" cxnId="{2D9B3D7B-9977-43DA-9A09-DE1F8F63C902}">
      <dgm:prSet/>
      <dgm:spPr/>
      <dgm:t>
        <a:bodyPr/>
        <a:lstStyle/>
        <a:p>
          <a:endParaRPr lang="en-US"/>
        </a:p>
      </dgm:t>
    </dgm:pt>
    <dgm:pt modelId="{5D02E24A-96DC-47D6-9F9E-79F139340886}" type="pres">
      <dgm:prSet presAssocID="{A7C921AA-FA8F-4E2D-8833-420F2BAECE03}" presName="outerComposite" presStyleCnt="0">
        <dgm:presLayoutVars>
          <dgm:chMax val="5"/>
          <dgm:dir/>
          <dgm:resizeHandles val="exact"/>
        </dgm:presLayoutVars>
      </dgm:prSet>
      <dgm:spPr/>
    </dgm:pt>
    <dgm:pt modelId="{16301B51-9241-4A3C-93CB-FD015605C264}" type="pres">
      <dgm:prSet presAssocID="{A7C921AA-FA8F-4E2D-8833-420F2BAECE03}" presName="dummyMaxCanvas" presStyleCnt="0">
        <dgm:presLayoutVars/>
      </dgm:prSet>
      <dgm:spPr/>
    </dgm:pt>
    <dgm:pt modelId="{A56B51A0-CF61-4F5F-95FF-7B4E88F3148F}" type="pres">
      <dgm:prSet presAssocID="{A7C921AA-FA8F-4E2D-8833-420F2BAECE03}" presName="TwoNodes_1" presStyleLbl="node1" presStyleIdx="0" presStyleCnt="2">
        <dgm:presLayoutVars>
          <dgm:bulletEnabled val="1"/>
        </dgm:presLayoutVars>
      </dgm:prSet>
      <dgm:spPr/>
    </dgm:pt>
    <dgm:pt modelId="{4B6DC4A8-90DC-44EC-AF71-03761F0231AA}" type="pres">
      <dgm:prSet presAssocID="{A7C921AA-FA8F-4E2D-8833-420F2BAECE03}" presName="TwoNodes_2" presStyleLbl="node1" presStyleIdx="1" presStyleCnt="2">
        <dgm:presLayoutVars>
          <dgm:bulletEnabled val="1"/>
        </dgm:presLayoutVars>
      </dgm:prSet>
      <dgm:spPr/>
    </dgm:pt>
    <dgm:pt modelId="{839E229C-AB64-4CB4-96C5-04A468E58954}" type="pres">
      <dgm:prSet presAssocID="{A7C921AA-FA8F-4E2D-8833-420F2BAECE03}" presName="TwoConn_1-2" presStyleLbl="fgAccFollowNode1" presStyleIdx="0" presStyleCnt="1">
        <dgm:presLayoutVars>
          <dgm:bulletEnabled val="1"/>
        </dgm:presLayoutVars>
      </dgm:prSet>
      <dgm:spPr/>
    </dgm:pt>
    <dgm:pt modelId="{BA28E37B-F0E0-4A2D-932E-D09170DD748D}" type="pres">
      <dgm:prSet presAssocID="{A7C921AA-FA8F-4E2D-8833-420F2BAECE03}" presName="TwoNodes_1_text" presStyleLbl="node1" presStyleIdx="1" presStyleCnt="2">
        <dgm:presLayoutVars>
          <dgm:bulletEnabled val="1"/>
        </dgm:presLayoutVars>
      </dgm:prSet>
      <dgm:spPr/>
    </dgm:pt>
    <dgm:pt modelId="{89C3D32E-AC43-421B-8034-EE707D5BEC54}" type="pres">
      <dgm:prSet presAssocID="{A7C921AA-FA8F-4E2D-8833-420F2BAECE03}" presName="TwoNodes_2_text" presStyleLbl="node1" presStyleIdx="1" presStyleCnt="2">
        <dgm:presLayoutVars>
          <dgm:bulletEnabled val="1"/>
        </dgm:presLayoutVars>
      </dgm:prSet>
      <dgm:spPr/>
    </dgm:pt>
  </dgm:ptLst>
  <dgm:cxnLst>
    <dgm:cxn modelId="{22180513-D452-496C-BECA-F9E8D2902C79}" type="presOf" srcId="{09C52F25-D528-4A6B-9BC6-45ACA8C4C864}" destId="{89C3D32E-AC43-421B-8034-EE707D5BEC54}" srcOrd="1" destOrd="0" presId="urn:microsoft.com/office/officeart/2005/8/layout/vProcess5"/>
    <dgm:cxn modelId="{F4F6B228-6DCF-476D-B0A7-DC16E8C79265}" type="presOf" srcId="{09C52F25-D528-4A6B-9BC6-45ACA8C4C864}" destId="{4B6DC4A8-90DC-44EC-AF71-03761F0231AA}" srcOrd="0" destOrd="0" presId="urn:microsoft.com/office/officeart/2005/8/layout/vProcess5"/>
    <dgm:cxn modelId="{F77D4A6D-FC98-4872-AB38-818293156A7F}" srcId="{A7C921AA-FA8F-4E2D-8833-420F2BAECE03}" destId="{A6202EC3-8364-4C92-AE23-7D2E5DA1A5B9}" srcOrd="0" destOrd="0" parTransId="{9156F531-3569-4803-B020-935670CEC066}" sibTransId="{63AA0203-36D1-4956-BDA8-E23D87EDF1EA}"/>
    <dgm:cxn modelId="{2D9B3D7B-9977-43DA-9A09-DE1F8F63C902}" srcId="{A7C921AA-FA8F-4E2D-8833-420F2BAECE03}" destId="{09C52F25-D528-4A6B-9BC6-45ACA8C4C864}" srcOrd="1" destOrd="0" parTransId="{50BBFA46-E168-4790-897D-5FA0AB20FEA0}" sibTransId="{85149252-86C8-4868-972A-47D26C950392}"/>
    <dgm:cxn modelId="{E8D5BE8F-57B5-4DAE-A166-D8EEDDD39035}" type="presOf" srcId="{A6202EC3-8364-4C92-AE23-7D2E5DA1A5B9}" destId="{A56B51A0-CF61-4F5F-95FF-7B4E88F3148F}" srcOrd="0" destOrd="0" presId="urn:microsoft.com/office/officeart/2005/8/layout/vProcess5"/>
    <dgm:cxn modelId="{73608791-854F-42C3-8531-B12A2E50E57E}" type="presOf" srcId="{A7C921AA-FA8F-4E2D-8833-420F2BAECE03}" destId="{5D02E24A-96DC-47D6-9F9E-79F139340886}" srcOrd="0" destOrd="0" presId="urn:microsoft.com/office/officeart/2005/8/layout/vProcess5"/>
    <dgm:cxn modelId="{CF2E609E-47D4-4C0F-B17C-C01033B08C26}" type="presOf" srcId="{63AA0203-36D1-4956-BDA8-E23D87EDF1EA}" destId="{839E229C-AB64-4CB4-96C5-04A468E58954}" srcOrd="0" destOrd="0" presId="urn:microsoft.com/office/officeart/2005/8/layout/vProcess5"/>
    <dgm:cxn modelId="{7B0821C6-B9D5-411A-BDCC-FAF74DA2819A}" type="presOf" srcId="{A6202EC3-8364-4C92-AE23-7D2E5DA1A5B9}" destId="{BA28E37B-F0E0-4A2D-932E-D09170DD748D}" srcOrd="1" destOrd="0" presId="urn:microsoft.com/office/officeart/2005/8/layout/vProcess5"/>
    <dgm:cxn modelId="{F3A46FFB-8D67-4100-9238-18C37CB33C19}" type="presParOf" srcId="{5D02E24A-96DC-47D6-9F9E-79F139340886}" destId="{16301B51-9241-4A3C-93CB-FD015605C264}" srcOrd="0" destOrd="0" presId="urn:microsoft.com/office/officeart/2005/8/layout/vProcess5"/>
    <dgm:cxn modelId="{8A1C3D1A-59FE-4CE9-BAB1-17B9CE56D083}" type="presParOf" srcId="{5D02E24A-96DC-47D6-9F9E-79F139340886}" destId="{A56B51A0-CF61-4F5F-95FF-7B4E88F3148F}" srcOrd="1" destOrd="0" presId="urn:microsoft.com/office/officeart/2005/8/layout/vProcess5"/>
    <dgm:cxn modelId="{A3ADF236-08D1-4184-A742-853BA10D26DF}" type="presParOf" srcId="{5D02E24A-96DC-47D6-9F9E-79F139340886}" destId="{4B6DC4A8-90DC-44EC-AF71-03761F0231AA}" srcOrd="2" destOrd="0" presId="urn:microsoft.com/office/officeart/2005/8/layout/vProcess5"/>
    <dgm:cxn modelId="{BD15D5C7-2B30-4CFA-AA4B-87DD5E95C5ED}" type="presParOf" srcId="{5D02E24A-96DC-47D6-9F9E-79F139340886}" destId="{839E229C-AB64-4CB4-96C5-04A468E58954}" srcOrd="3" destOrd="0" presId="urn:microsoft.com/office/officeart/2005/8/layout/vProcess5"/>
    <dgm:cxn modelId="{1B98D886-2139-411B-B0AA-51C6BBDCE963}" type="presParOf" srcId="{5D02E24A-96DC-47D6-9F9E-79F139340886}" destId="{BA28E37B-F0E0-4A2D-932E-D09170DD748D}" srcOrd="4" destOrd="0" presId="urn:microsoft.com/office/officeart/2005/8/layout/vProcess5"/>
    <dgm:cxn modelId="{C3DD936C-F5E7-41EE-8F99-F1147753A171}" type="presParOf" srcId="{5D02E24A-96DC-47D6-9F9E-79F139340886}" destId="{89C3D32E-AC43-421B-8034-EE707D5BEC54}"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F3498F2-7F95-457B-899F-6619F46C978F}" type="doc">
      <dgm:prSet loTypeId="urn:microsoft.com/office/officeart/2005/8/layout/vProcess5" loCatId="process" qsTypeId="urn:microsoft.com/office/officeart/2005/8/quickstyle/simple1" qsCatId="simple" csTypeId="urn:microsoft.com/office/officeart/2005/8/colors/colorful5" csCatId="colorful"/>
      <dgm:spPr/>
      <dgm:t>
        <a:bodyPr/>
        <a:lstStyle/>
        <a:p>
          <a:endParaRPr lang="en-US"/>
        </a:p>
      </dgm:t>
    </dgm:pt>
    <dgm:pt modelId="{A7B708BF-2A58-4F53-85BD-773ED0CC56DD}">
      <dgm:prSet/>
      <dgm:spPr/>
      <dgm:t>
        <a:bodyPr/>
        <a:lstStyle/>
        <a:p>
          <a:r>
            <a:rPr lang="en-US" dirty="0"/>
            <a:t>“Client smelled strongly of alcohol, had slurred speech, and was unsteady while walking.”</a:t>
          </a:r>
        </a:p>
      </dgm:t>
    </dgm:pt>
    <dgm:pt modelId="{4A0545E2-4FA0-4005-B970-DD3729E9F38C}" type="parTrans" cxnId="{FE43B61A-B79D-46C7-9D26-4C2BB9395F35}">
      <dgm:prSet/>
      <dgm:spPr/>
      <dgm:t>
        <a:bodyPr/>
        <a:lstStyle/>
        <a:p>
          <a:endParaRPr lang="en-US"/>
        </a:p>
      </dgm:t>
    </dgm:pt>
    <dgm:pt modelId="{674C61FB-C464-4DB5-9829-AA65915F19E9}" type="sibTrans" cxnId="{FE43B61A-B79D-46C7-9D26-4C2BB9395F35}">
      <dgm:prSet/>
      <dgm:spPr/>
      <dgm:t>
        <a:bodyPr/>
        <a:lstStyle/>
        <a:p>
          <a:endParaRPr lang="en-US"/>
        </a:p>
      </dgm:t>
    </dgm:pt>
    <dgm:pt modelId="{3183151B-F2F3-4898-8267-5C0FF705984B}">
      <dgm:prSet/>
      <dgm:spPr/>
      <dgm:t>
        <a:bodyPr/>
        <a:lstStyle/>
        <a:p>
          <a:r>
            <a:rPr lang="en-US"/>
            <a:t>“Client raised voice, paced room, and clenched fists.”</a:t>
          </a:r>
        </a:p>
      </dgm:t>
    </dgm:pt>
    <dgm:pt modelId="{C382B29C-586F-49FE-86D0-A02621EA936A}" type="parTrans" cxnId="{AAC35829-F31B-4687-9BFC-4BF4541E81D3}">
      <dgm:prSet/>
      <dgm:spPr/>
      <dgm:t>
        <a:bodyPr/>
        <a:lstStyle/>
        <a:p>
          <a:endParaRPr lang="en-US"/>
        </a:p>
      </dgm:t>
    </dgm:pt>
    <dgm:pt modelId="{B2C812F6-F749-4D4D-B28C-2FE1D2591673}" type="sibTrans" cxnId="{AAC35829-F31B-4687-9BFC-4BF4541E81D3}">
      <dgm:prSet/>
      <dgm:spPr/>
      <dgm:t>
        <a:bodyPr/>
        <a:lstStyle/>
        <a:p>
          <a:endParaRPr lang="en-US"/>
        </a:p>
      </dgm:t>
    </dgm:pt>
    <dgm:pt modelId="{C7FE1E08-4E6F-4778-86AB-9A0872CD0712}" type="pres">
      <dgm:prSet presAssocID="{FF3498F2-7F95-457B-899F-6619F46C978F}" presName="outerComposite" presStyleCnt="0">
        <dgm:presLayoutVars>
          <dgm:chMax val="5"/>
          <dgm:dir/>
          <dgm:resizeHandles val="exact"/>
        </dgm:presLayoutVars>
      </dgm:prSet>
      <dgm:spPr/>
    </dgm:pt>
    <dgm:pt modelId="{1338E1E5-8D5A-4C6D-842F-B41777825F39}" type="pres">
      <dgm:prSet presAssocID="{FF3498F2-7F95-457B-899F-6619F46C978F}" presName="dummyMaxCanvas" presStyleCnt="0">
        <dgm:presLayoutVars/>
      </dgm:prSet>
      <dgm:spPr/>
    </dgm:pt>
    <dgm:pt modelId="{9974A51E-2973-46CE-920E-9067E612DC52}" type="pres">
      <dgm:prSet presAssocID="{FF3498F2-7F95-457B-899F-6619F46C978F}" presName="TwoNodes_1" presStyleLbl="node1" presStyleIdx="0" presStyleCnt="2">
        <dgm:presLayoutVars>
          <dgm:bulletEnabled val="1"/>
        </dgm:presLayoutVars>
      </dgm:prSet>
      <dgm:spPr/>
    </dgm:pt>
    <dgm:pt modelId="{CFA5F741-E6D6-4B34-99F3-B2D19CF46CFE}" type="pres">
      <dgm:prSet presAssocID="{FF3498F2-7F95-457B-899F-6619F46C978F}" presName="TwoNodes_2" presStyleLbl="node1" presStyleIdx="1" presStyleCnt="2">
        <dgm:presLayoutVars>
          <dgm:bulletEnabled val="1"/>
        </dgm:presLayoutVars>
      </dgm:prSet>
      <dgm:spPr/>
    </dgm:pt>
    <dgm:pt modelId="{72A6EF40-0A8C-437A-B25D-7C97CDC57E19}" type="pres">
      <dgm:prSet presAssocID="{FF3498F2-7F95-457B-899F-6619F46C978F}" presName="TwoConn_1-2" presStyleLbl="fgAccFollowNode1" presStyleIdx="0" presStyleCnt="1">
        <dgm:presLayoutVars>
          <dgm:bulletEnabled val="1"/>
        </dgm:presLayoutVars>
      </dgm:prSet>
      <dgm:spPr/>
    </dgm:pt>
    <dgm:pt modelId="{26729639-6ADA-423A-B8D1-38D4ED7A1403}" type="pres">
      <dgm:prSet presAssocID="{FF3498F2-7F95-457B-899F-6619F46C978F}" presName="TwoNodes_1_text" presStyleLbl="node1" presStyleIdx="1" presStyleCnt="2">
        <dgm:presLayoutVars>
          <dgm:bulletEnabled val="1"/>
        </dgm:presLayoutVars>
      </dgm:prSet>
      <dgm:spPr/>
    </dgm:pt>
    <dgm:pt modelId="{F7D630DA-AAF8-450D-8C2A-EE525FFBBC09}" type="pres">
      <dgm:prSet presAssocID="{FF3498F2-7F95-457B-899F-6619F46C978F}" presName="TwoNodes_2_text" presStyleLbl="node1" presStyleIdx="1" presStyleCnt="2">
        <dgm:presLayoutVars>
          <dgm:bulletEnabled val="1"/>
        </dgm:presLayoutVars>
      </dgm:prSet>
      <dgm:spPr/>
    </dgm:pt>
  </dgm:ptLst>
  <dgm:cxnLst>
    <dgm:cxn modelId="{120FC40C-EA81-41EF-B5FA-F36F75615809}" type="presOf" srcId="{A7B708BF-2A58-4F53-85BD-773ED0CC56DD}" destId="{26729639-6ADA-423A-B8D1-38D4ED7A1403}" srcOrd="1" destOrd="0" presId="urn:microsoft.com/office/officeart/2005/8/layout/vProcess5"/>
    <dgm:cxn modelId="{FE43B61A-B79D-46C7-9D26-4C2BB9395F35}" srcId="{FF3498F2-7F95-457B-899F-6619F46C978F}" destId="{A7B708BF-2A58-4F53-85BD-773ED0CC56DD}" srcOrd="0" destOrd="0" parTransId="{4A0545E2-4FA0-4005-B970-DD3729E9F38C}" sibTransId="{674C61FB-C464-4DB5-9829-AA65915F19E9}"/>
    <dgm:cxn modelId="{45B73926-BA51-4374-B5AC-C4AF6CCE2680}" type="presOf" srcId="{3183151B-F2F3-4898-8267-5C0FF705984B}" destId="{F7D630DA-AAF8-450D-8C2A-EE525FFBBC09}" srcOrd="1" destOrd="0" presId="urn:microsoft.com/office/officeart/2005/8/layout/vProcess5"/>
    <dgm:cxn modelId="{AAC35829-F31B-4687-9BFC-4BF4541E81D3}" srcId="{FF3498F2-7F95-457B-899F-6619F46C978F}" destId="{3183151B-F2F3-4898-8267-5C0FF705984B}" srcOrd="1" destOrd="0" parTransId="{C382B29C-586F-49FE-86D0-A02621EA936A}" sibTransId="{B2C812F6-F749-4D4D-B28C-2FE1D2591673}"/>
    <dgm:cxn modelId="{B44BFF34-DE24-40D2-8A2B-77924733A58B}" type="presOf" srcId="{674C61FB-C464-4DB5-9829-AA65915F19E9}" destId="{72A6EF40-0A8C-437A-B25D-7C97CDC57E19}" srcOrd="0" destOrd="0" presId="urn:microsoft.com/office/officeart/2005/8/layout/vProcess5"/>
    <dgm:cxn modelId="{98848356-0A28-4920-884E-B30B73B0D9CB}" type="presOf" srcId="{A7B708BF-2A58-4F53-85BD-773ED0CC56DD}" destId="{9974A51E-2973-46CE-920E-9067E612DC52}" srcOrd="0" destOrd="0" presId="urn:microsoft.com/office/officeart/2005/8/layout/vProcess5"/>
    <dgm:cxn modelId="{644EC083-051B-4FC5-A866-3823D5CF15BD}" type="presOf" srcId="{FF3498F2-7F95-457B-899F-6619F46C978F}" destId="{C7FE1E08-4E6F-4778-86AB-9A0872CD0712}" srcOrd="0" destOrd="0" presId="urn:microsoft.com/office/officeart/2005/8/layout/vProcess5"/>
    <dgm:cxn modelId="{019E8BFC-50B3-4559-BAAF-F5E4304C8D88}" type="presOf" srcId="{3183151B-F2F3-4898-8267-5C0FF705984B}" destId="{CFA5F741-E6D6-4B34-99F3-B2D19CF46CFE}" srcOrd="0" destOrd="0" presId="urn:microsoft.com/office/officeart/2005/8/layout/vProcess5"/>
    <dgm:cxn modelId="{1423D050-177D-4C2B-B1A3-A9B804DCA51F}" type="presParOf" srcId="{C7FE1E08-4E6F-4778-86AB-9A0872CD0712}" destId="{1338E1E5-8D5A-4C6D-842F-B41777825F39}" srcOrd="0" destOrd="0" presId="urn:microsoft.com/office/officeart/2005/8/layout/vProcess5"/>
    <dgm:cxn modelId="{4E5B6A81-DF05-4A57-891C-5CCC985610DD}" type="presParOf" srcId="{C7FE1E08-4E6F-4778-86AB-9A0872CD0712}" destId="{9974A51E-2973-46CE-920E-9067E612DC52}" srcOrd="1" destOrd="0" presId="urn:microsoft.com/office/officeart/2005/8/layout/vProcess5"/>
    <dgm:cxn modelId="{454DC981-2E5D-4501-AF6B-164D1A489052}" type="presParOf" srcId="{C7FE1E08-4E6F-4778-86AB-9A0872CD0712}" destId="{CFA5F741-E6D6-4B34-99F3-B2D19CF46CFE}" srcOrd="2" destOrd="0" presId="urn:microsoft.com/office/officeart/2005/8/layout/vProcess5"/>
    <dgm:cxn modelId="{F5545860-3379-4652-8728-2DA0835C50B2}" type="presParOf" srcId="{C7FE1E08-4E6F-4778-86AB-9A0872CD0712}" destId="{72A6EF40-0A8C-437A-B25D-7C97CDC57E19}" srcOrd="3" destOrd="0" presId="urn:microsoft.com/office/officeart/2005/8/layout/vProcess5"/>
    <dgm:cxn modelId="{E6C31F97-FB45-4E58-99CF-DB85608FB7BC}" type="presParOf" srcId="{C7FE1E08-4E6F-4778-86AB-9A0872CD0712}" destId="{26729639-6ADA-423A-B8D1-38D4ED7A1403}" srcOrd="4" destOrd="0" presId="urn:microsoft.com/office/officeart/2005/8/layout/vProcess5"/>
    <dgm:cxn modelId="{6DEA646B-370B-4348-8AF0-F33E8D70D51A}" type="presParOf" srcId="{C7FE1E08-4E6F-4778-86AB-9A0872CD0712}" destId="{F7D630DA-AAF8-450D-8C2A-EE525FFBBC09}"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CFC2986-075B-45F1-8BD7-FB6E6F38D251}"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0405E1D1-0D36-4112-98C6-BE250F110F4D}">
      <dgm:prSet/>
      <dgm:spPr/>
      <dgm:t>
        <a:bodyPr/>
        <a:lstStyle/>
        <a:p>
          <a:r>
            <a:rPr lang="en-US" dirty="0"/>
            <a:t>“The client was cranky.”</a:t>
          </a:r>
        </a:p>
      </dgm:t>
    </dgm:pt>
    <dgm:pt modelId="{7B75F418-DE26-431A-BB4E-946076108958}" type="parTrans" cxnId="{F6302E25-5F57-4FF1-BA2F-1CBAE5A7911E}">
      <dgm:prSet/>
      <dgm:spPr/>
      <dgm:t>
        <a:bodyPr/>
        <a:lstStyle/>
        <a:p>
          <a:endParaRPr lang="en-US"/>
        </a:p>
      </dgm:t>
    </dgm:pt>
    <dgm:pt modelId="{464D83D3-8879-40D7-9D6D-210088DEFE1D}" type="sibTrans" cxnId="{F6302E25-5F57-4FF1-BA2F-1CBAE5A7911E}">
      <dgm:prSet/>
      <dgm:spPr/>
      <dgm:t>
        <a:bodyPr/>
        <a:lstStyle/>
        <a:p>
          <a:endParaRPr lang="en-US"/>
        </a:p>
      </dgm:t>
    </dgm:pt>
    <dgm:pt modelId="{0A4C4EF4-43BE-42F4-AD53-57DEF65DE4E7}">
      <dgm:prSet/>
      <dgm:spPr/>
      <dgm:t>
        <a:bodyPr/>
        <a:lstStyle/>
        <a:p>
          <a:r>
            <a:rPr lang="en-US"/>
            <a:t>“The room was messy.”</a:t>
          </a:r>
        </a:p>
      </dgm:t>
    </dgm:pt>
    <dgm:pt modelId="{D944F1AA-82D0-4F65-A9D8-81BE6DF13F36}" type="parTrans" cxnId="{6C9B1845-890C-48D3-A60F-C09C8A3B87C6}">
      <dgm:prSet/>
      <dgm:spPr/>
      <dgm:t>
        <a:bodyPr/>
        <a:lstStyle/>
        <a:p>
          <a:endParaRPr lang="en-US"/>
        </a:p>
      </dgm:t>
    </dgm:pt>
    <dgm:pt modelId="{0AD492A6-0A5D-4F83-8618-6CE8D2CECEAC}" type="sibTrans" cxnId="{6C9B1845-890C-48D3-A60F-C09C8A3B87C6}">
      <dgm:prSet/>
      <dgm:spPr/>
      <dgm:t>
        <a:bodyPr/>
        <a:lstStyle/>
        <a:p>
          <a:endParaRPr lang="en-US"/>
        </a:p>
      </dgm:t>
    </dgm:pt>
    <dgm:pt modelId="{8F26C63F-0E84-4972-9052-D20C47A0A04E}">
      <dgm:prSet/>
      <dgm:spPr/>
      <dgm:t>
        <a:bodyPr/>
        <a:lstStyle/>
        <a:p>
          <a:r>
            <a:rPr lang="en-US"/>
            <a:t>“The client was rude.”</a:t>
          </a:r>
        </a:p>
      </dgm:t>
    </dgm:pt>
    <dgm:pt modelId="{B57EE3A3-ADE4-4BC2-B585-B6B93BEF5ABE}" type="parTrans" cxnId="{122A683D-DFE7-46AD-BF5E-1EC3B7B7B7A6}">
      <dgm:prSet/>
      <dgm:spPr/>
      <dgm:t>
        <a:bodyPr/>
        <a:lstStyle/>
        <a:p>
          <a:endParaRPr lang="en-US"/>
        </a:p>
      </dgm:t>
    </dgm:pt>
    <dgm:pt modelId="{2A04AC87-C76F-4E13-BF56-E737A31165FB}" type="sibTrans" cxnId="{122A683D-DFE7-46AD-BF5E-1EC3B7B7B7A6}">
      <dgm:prSet/>
      <dgm:spPr/>
      <dgm:t>
        <a:bodyPr/>
        <a:lstStyle/>
        <a:p>
          <a:endParaRPr lang="en-US"/>
        </a:p>
      </dgm:t>
    </dgm:pt>
    <dgm:pt modelId="{D8434033-EB9A-4E1A-80C9-825C9F6165D6}" type="pres">
      <dgm:prSet presAssocID="{3CFC2986-075B-45F1-8BD7-FB6E6F38D251}" presName="hierChild1" presStyleCnt="0">
        <dgm:presLayoutVars>
          <dgm:chPref val="1"/>
          <dgm:dir/>
          <dgm:animOne val="branch"/>
          <dgm:animLvl val="lvl"/>
          <dgm:resizeHandles/>
        </dgm:presLayoutVars>
      </dgm:prSet>
      <dgm:spPr/>
    </dgm:pt>
    <dgm:pt modelId="{8E22634C-3C34-4638-A1AF-290364711EEB}" type="pres">
      <dgm:prSet presAssocID="{0405E1D1-0D36-4112-98C6-BE250F110F4D}" presName="hierRoot1" presStyleCnt="0"/>
      <dgm:spPr/>
    </dgm:pt>
    <dgm:pt modelId="{15061F3B-7CE2-4901-A097-24A733DFEF00}" type="pres">
      <dgm:prSet presAssocID="{0405E1D1-0D36-4112-98C6-BE250F110F4D}" presName="composite" presStyleCnt="0"/>
      <dgm:spPr/>
    </dgm:pt>
    <dgm:pt modelId="{C42C2980-B596-4E41-A581-A3CAE4D86055}" type="pres">
      <dgm:prSet presAssocID="{0405E1D1-0D36-4112-98C6-BE250F110F4D}" presName="background" presStyleLbl="node0" presStyleIdx="0" presStyleCnt="3"/>
      <dgm:spPr/>
    </dgm:pt>
    <dgm:pt modelId="{77549188-E44A-45AB-B8B3-9C3F9460FBFB}" type="pres">
      <dgm:prSet presAssocID="{0405E1D1-0D36-4112-98C6-BE250F110F4D}" presName="text" presStyleLbl="fgAcc0" presStyleIdx="0" presStyleCnt="3">
        <dgm:presLayoutVars>
          <dgm:chPref val="3"/>
        </dgm:presLayoutVars>
      </dgm:prSet>
      <dgm:spPr/>
    </dgm:pt>
    <dgm:pt modelId="{F37CB0E2-DF64-45FD-BB95-98B99EEADC0B}" type="pres">
      <dgm:prSet presAssocID="{0405E1D1-0D36-4112-98C6-BE250F110F4D}" presName="hierChild2" presStyleCnt="0"/>
      <dgm:spPr/>
    </dgm:pt>
    <dgm:pt modelId="{29C91853-75F7-4FA0-9C72-ACF02007C2EE}" type="pres">
      <dgm:prSet presAssocID="{0A4C4EF4-43BE-42F4-AD53-57DEF65DE4E7}" presName="hierRoot1" presStyleCnt="0"/>
      <dgm:spPr/>
    </dgm:pt>
    <dgm:pt modelId="{8318E933-A99D-43B9-80D1-8200CC8C59AF}" type="pres">
      <dgm:prSet presAssocID="{0A4C4EF4-43BE-42F4-AD53-57DEF65DE4E7}" presName="composite" presStyleCnt="0"/>
      <dgm:spPr/>
    </dgm:pt>
    <dgm:pt modelId="{32B44D65-5B6B-4562-B503-C3247E2C3E18}" type="pres">
      <dgm:prSet presAssocID="{0A4C4EF4-43BE-42F4-AD53-57DEF65DE4E7}" presName="background" presStyleLbl="node0" presStyleIdx="1" presStyleCnt="3"/>
      <dgm:spPr/>
    </dgm:pt>
    <dgm:pt modelId="{02BD5407-44D2-4899-BC48-AAEE05714A43}" type="pres">
      <dgm:prSet presAssocID="{0A4C4EF4-43BE-42F4-AD53-57DEF65DE4E7}" presName="text" presStyleLbl="fgAcc0" presStyleIdx="1" presStyleCnt="3">
        <dgm:presLayoutVars>
          <dgm:chPref val="3"/>
        </dgm:presLayoutVars>
      </dgm:prSet>
      <dgm:spPr/>
    </dgm:pt>
    <dgm:pt modelId="{F34F4635-047D-4314-A2C8-550F5EF34B20}" type="pres">
      <dgm:prSet presAssocID="{0A4C4EF4-43BE-42F4-AD53-57DEF65DE4E7}" presName="hierChild2" presStyleCnt="0"/>
      <dgm:spPr/>
    </dgm:pt>
    <dgm:pt modelId="{90DD201D-D470-470C-B822-843449C368C1}" type="pres">
      <dgm:prSet presAssocID="{8F26C63F-0E84-4972-9052-D20C47A0A04E}" presName="hierRoot1" presStyleCnt="0"/>
      <dgm:spPr/>
    </dgm:pt>
    <dgm:pt modelId="{530CEA82-3B7E-40F6-B660-EEC16FB21467}" type="pres">
      <dgm:prSet presAssocID="{8F26C63F-0E84-4972-9052-D20C47A0A04E}" presName="composite" presStyleCnt="0"/>
      <dgm:spPr/>
    </dgm:pt>
    <dgm:pt modelId="{37E860C2-09D8-416E-B800-8F115DD4F594}" type="pres">
      <dgm:prSet presAssocID="{8F26C63F-0E84-4972-9052-D20C47A0A04E}" presName="background" presStyleLbl="node0" presStyleIdx="2" presStyleCnt="3"/>
      <dgm:spPr/>
    </dgm:pt>
    <dgm:pt modelId="{D05F5003-4A89-4AA2-BB5F-DFEE4A13E308}" type="pres">
      <dgm:prSet presAssocID="{8F26C63F-0E84-4972-9052-D20C47A0A04E}" presName="text" presStyleLbl="fgAcc0" presStyleIdx="2" presStyleCnt="3">
        <dgm:presLayoutVars>
          <dgm:chPref val="3"/>
        </dgm:presLayoutVars>
      </dgm:prSet>
      <dgm:spPr/>
    </dgm:pt>
    <dgm:pt modelId="{12EB6AA4-ACC9-4601-90A4-EE1D3EDA4BB1}" type="pres">
      <dgm:prSet presAssocID="{8F26C63F-0E84-4972-9052-D20C47A0A04E}" presName="hierChild2" presStyleCnt="0"/>
      <dgm:spPr/>
    </dgm:pt>
  </dgm:ptLst>
  <dgm:cxnLst>
    <dgm:cxn modelId="{F6302E25-5F57-4FF1-BA2F-1CBAE5A7911E}" srcId="{3CFC2986-075B-45F1-8BD7-FB6E6F38D251}" destId="{0405E1D1-0D36-4112-98C6-BE250F110F4D}" srcOrd="0" destOrd="0" parTransId="{7B75F418-DE26-431A-BB4E-946076108958}" sibTransId="{464D83D3-8879-40D7-9D6D-210088DEFE1D}"/>
    <dgm:cxn modelId="{4BA0212B-DB05-40EC-8A82-0E8C4E602D32}" type="presOf" srcId="{0405E1D1-0D36-4112-98C6-BE250F110F4D}" destId="{77549188-E44A-45AB-B8B3-9C3F9460FBFB}" srcOrd="0" destOrd="0" presId="urn:microsoft.com/office/officeart/2005/8/layout/hierarchy1"/>
    <dgm:cxn modelId="{D4A3B632-D5F6-4F60-B5E2-6F766B8310BD}" type="presOf" srcId="{8F26C63F-0E84-4972-9052-D20C47A0A04E}" destId="{D05F5003-4A89-4AA2-BB5F-DFEE4A13E308}" srcOrd="0" destOrd="0" presId="urn:microsoft.com/office/officeart/2005/8/layout/hierarchy1"/>
    <dgm:cxn modelId="{122A683D-DFE7-46AD-BF5E-1EC3B7B7B7A6}" srcId="{3CFC2986-075B-45F1-8BD7-FB6E6F38D251}" destId="{8F26C63F-0E84-4972-9052-D20C47A0A04E}" srcOrd="2" destOrd="0" parTransId="{B57EE3A3-ADE4-4BC2-B585-B6B93BEF5ABE}" sibTransId="{2A04AC87-C76F-4E13-BF56-E737A31165FB}"/>
    <dgm:cxn modelId="{6C9B1845-890C-48D3-A60F-C09C8A3B87C6}" srcId="{3CFC2986-075B-45F1-8BD7-FB6E6F38D251}" destId="{0A4C4EF4-43BE-42F4-AD53-57DEF65DE4E7}" srcOrd="1" destOrd="0" parTransId="{D944F1AA-82D0-4F65-A9D8-81BE6DF13F36}" sibTransId="{0AD492A6-0A5D-4F83-8618-6CE8D2CECEAC}"/>
    <dgm:cxn modelId="{41BCDA88-76AC-43A0-931D-495486B01BF7}" type="presOf" srcId="{3CFC2986-075B-45F1-8BD7-FB6E6F38D251}" destId="{D8434033-EB9A-4E1A-80C9-825C9F6165D6}" srcOrd="0" destOrd="0" presId="urn:microsoft.com/office/officeart/2005/8/layout/hierarchy1"/>
    <dgm:cxn modelId="{4EC69AE7-C139-4E14-8D8A-FF71498C9A29}" type="presOf" srcId="{0A4C4EF4-43BE-42F4-AD53-57DEF65DE4E7}" destId="{02BD5407-44D2-4899-BC48-AAEE05714A43}" srcOrd="0" destOrd="0" presId="urn:microsoft.com/office/officeart/2005/8/layout/hierarchy1"/>
    <dgm:cxn modelId="{8E5CCAC0-7A7E-484C-A209-C5F1FD79C0B4}" type="presParOf" srcId="{D8434033-EB9A-4E1A-80C9-825C9F6165D6}" destId="{8E22634C-3C34-4638-A1AF-290364711EEB}" srcOrd="0" destOrd="0" presId="urn:microsoft.com/office/officeart/2005/8/layout/hierarchy1"/>
    <dgm:cxn modelId="{999983C1-4B70-4933-87D3-D80034C2AB29}" type="presParOf" srcId="{8E22634C-3C34-4638-A1AF-290364711EEB}" destId="{15061F3B-7CE2-4901-A097-24A733DFEF00}" srcOrd="0" destOrd="0" presId="urn:microsoft.com/office/officeart/2005/8/layout/hierarchy1"/>
    <dgm:cxn modelId="{8904B8C5-0E2D-46F5-883E-988488BDF11C}" type="presParOf" srcId="{15061F3B-7CE2-4901-A097-24A733DFEF00}" destId="{C42C2980-B596-4E41-A581-A3CAE4D86055}" srcOrd="0" destOrd="0" presId="urn:microsoft.com/office/officeart/2005/8/layout/hierarchy1"/>
    <dgm:cxn modelId="{604732F4-1451-47A6-B19A-D2DED5AA071E}" type="presParOf" srcId="{15061F3B-7CE2-4901-A097-24A733DFEF00}" destId="{77549188-E44A-45AB-B8B3-9C3F9460FBFB}" srcOrd="1" destOrd="0" presId="urn:microsoft.com/office/officeart/2005/8/layout/hierarchy1"/>
    <dgm:cxn modelId="{9BEEE0A7-5CAB-4913-A47C-7220A0C3DBD5}" type="presParOf" srcId="{8E22634C-3C34-4638-A1AF-290364711EEB}" destId="{F37CB0E2-DF64-45FD-BB95-98B99EEADC0B}" srcOrd="1" destOrd="0" presId="urn:microsoft.com/office/officeart/2005/8/layout/hierarchy1"/>
    <dgm:cxn modelId="{6ECA76D0-AB03-453E-A58D-B73293E213E4}" type="presParOf" srcId="{D8434033-EB9A-4E1A-80C9-825C9F6165D6}" destId="{29C91853-75F7-4FA0-9C72-ACF02007C2EE}" srcOrd="1" destOrd="0" presId="urn:microsoft.com/office/officeart/2005/8/layout/hierarchy1"/>
    <dgm:cxn modelId="{38149E7C-51EF-4B29-9A0B-8E8457982BD1}" type="presParOf" srcId="{29C91853-75F7-4FA0-9C72-ACF02007C2EE}" destId="{8318E933-A99D-43B9-80D1-8200CC8C59AF}" srcOrd="0" destOrd="0" presId="urn:microsoft.com/office/officeart/2005/8/layout/hierarchy1"/>
    <dgm:cxn modelId="{AAAF1094-73FE-4B6E-9E46-C18CF4553AF8}" type="presParOf" srcId="{8318E933-A99D-43B9-80D1-8200CC8C59AF}" destId="{32B44D65-5B6B-4562-B503-C3247E2C3E18}" srcOrd="0" destOrd="0" presId="urn:microsoft.com/office/officeart/2005/8/layout/hierarchy1"/>
    <dgm:cxn modelId="{F887E56E-6C03-4DBD-BDBB-CD40ED80F224}" type="presParOf" srcId="{8318E933-A99D-43B9-80D1-8200CC8C59AF}" destId="{02BD5407-44D2-4899-BC48-AAEE05714A43}" srcOrd="1" destOrd="0" presId="urn:microsoft.com/office/officeart/2005/8/layout/hierarchy1"/>
    <dgm:cxn modelId="{063EA881-C08A-4B2B-A121-CDD7B65CFF2B}" type="presParOf" srcId="{29C91853-75F7-4FA0-9C72-ACF02007C2EE}" destId="{F34F4635-047D-4314-A2C8-550F5EF34B20}" srcOrd="1" destOrd="0" presId="urn:microsoft.com/office/officeart/2005/8/layout/hierarchy1"/>
    <dgm:cxn modelId="{396A2A33-D0A1-4FDA-8AF5-577084A351C2}" type="presParOf" srcId="{D8434033-EB9A-4E1A-80C9-825C9F6165D6}" destId="{90DD201D-D470-470C-B822-843449C368C1}" srcOrd="2" destOrd="0" presId="urn:microsoft.com/office/officeart/2005/8/layout/hierarchy1"/>
    <dgm:cxn modelId="{7F531AF4-4815-425C-929D-9F22DAA8A8FD}" type="presParOf" srcId="{90DD201D-D470-470C-B822-843449C368C1}" destId="{530CEA82-3B7E-40F6-B660-EEC16FB21467}" srcOrd="0" destOrd="0" presId="urn:microsoft.com/office/officeart/2005/8/layout/hierarchy1"/>
    <dgm:cxn modelId="{A6A733DF-7C86-4FE5-A75B-120664638D77}" type="presParOf" srcId="{530CEA82-3B7E-40F6-B660-EEC16FB21467}" destId="{37E860C2-09D8-416E-B800-8F115DD4F594}" srcOrd="0" destOrd="0" presId="urn:microsoft.com/office/officeart/2005/8/layout/hierarchy1"/>
    <dgm:cxn modelId="{6D526463-128A-49EA-9669-78236C0D6B59}" type="presParOf" srcId="{530CEA82-3B7E-40F6-B660-EEC16FB21467}" destId="{D05F5003-4A89-4AA2-BB5F-DFEE4A13E308}" srcOrd="1" destOrd="0" presId="urn:microsoft.com/office/officeart/2005/8/layout/hierarchy1"/>
    <dgm:cxn modelId="{3BA59FA4-E3D7-4695-B92A-67463F03526D}" type="presParOf" srcId="{90DD201D-D470-470C-B822-843449C368C1}" destId="{12EB6AA4-ACC9-4601-90A4-EE1D3EDA4BB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56E466-9A2D-4F9C-B342-E4220E42F14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D5DCA7B-55EE-4D89-B5AD-A7B9816051D7}">
      <dgm:prSet/>
      <dgm:spPr/>
      <dgm:t>
        <a:bodyPr/>
        <a:lstStyle/>
        <a:p>
          <a:r>
            <a:rPr lang="en-US"/>
            <a:t>“Client was crying, voice raised, and repeatedly wringing hands.”</a:t>
          </a:r>
        </a:p>
      </dgm:t>
    </dgm:pt>
    <dgm:pt modelId="{17641108-9ACF-4E2F-9CAF-4C6656FD2465}" type="parTrans" cxnId="{B49F0FC2-3DC5-4725-A207-B05AF3ABF641}">
      <dgm:prSet/>
      <dgm:spPr/>
      <dgm:t>
        <a:bodyPr/>
        <a:lstStyle/>
        <a:p>
          <a:endParaRPr lang="en-US"/>
        </a:p>
      </dgm:t>
    </dgm:pt>
    <dgm:pt modelId="{6017248D-F7FD-4A5C-A7BC-89E176E1C6CC}" type="sibTrans" cxnId="{B49F0FC2-3DC5-4725-A207-B05AF3ABF641}">
      <dgm:prSet/>
      <dgm:spPr/>
      <dgm:t>
        <a:bodyPr/>
        <a:lstStyle/>
        <a:p>
          <a:endParaRPr lang="en-US"/>
        </a:p>
      </dgm:t>
    </dgm:pt>
    <dgm:pt modelId="{E91CA4B3-F6AD-4810-86DB-8A7E671E6ECC}">
      <dgm:prSet/>
      <dgm:spPr/>
      <dgm:t>
        <a:bodyPr/>
        <a:lstStyle/>
        <a:p>
          <a:r>
            <a:rPr lang="en-US" dirty="0"/>
            <a:t>“Clothing, papers and food containers were on the floor; bed sheets were also on the ground.”</a:t>
          </a:r>
        </a:p>
      </dgm:t>
    </dgm:pt>
    <dgm:pt modelId="{1C796866-D4A0-4862-A894-636340DBCC1D}" type="parTrans" cxnId="{A845AA2F-4450-4B13-929B-B4A2863D25D8}">
      <dgm:prSet/>
      <dgm:spPr/>
      <dgm:t>
        <a:bodyPr/>
        <a:lstStyle/>
        <a:p>
          <a:endParaRPr lang="en-US"/>
        </a:p>
      </dgm:t>
    </dgm:pt>
    <dgm:pt modelId="{568013BF-2A82-479F-ACAD-2CFD28B630A7}" type="sibTrans" cxnId="{A845AA2F-4450-4B13-929B-B4A2863D25D8}">
      <dgm:prSet/>
      <dgm:spPr/>
      <dgm:t>
        <a:bodyPr/>
        <a:lstStyle/>
        <a:p>
          <a:endParaRPr lang="en-US"/>
        </a:p>
      </dgm:t>
    </dgm:pt>
    <dgm:pt modelId="{E9B9C843-3524-4C0B-90AD-E156F0AC1F95}">
      <dgm:prSet/>
      <dgm:spPr/>
      <dgm:t>
        <a:bodyPr/>
        <a:lstStyle/>
        <a:p>
          <a:r>
            <a:rPr lang="en-US"/>
            <a:t>“Client raised voice at other consumers and stated they were upset.”</a:t>
          </a:r>
        </a:p>
      </dgm:t>
    </dgm:pt>
    <dgm:pt modelId="{5248E96E-48FE-4429-8B4D-33E46762A3F6}" type="parTrans" cxnId="{5D3C943E-6621-4C72-BF5E-F237093D0222}">
      <dgm:prSet/>
      <dgm:spPr/>
      <dgm:t>
        <a:bodyPr/>
        <a:lstStyle/>
        <a:p>
          <a:endParaRPr lang="en-US"/>
        </a:p>
      </dgm:t>
    </dgm:pt>
    <dgm:pt modelId="{84B94EC6-6B70-4702-A158-95FE222D102E}" type="sibTrans" cxnId="{5D3C943E-6621-4C72-BF5E-F237093D0222}">
      <dgm:prSet/>
      <dgm:spPr/>
      <dgm:t>
        <a:bodyPr/>
        <a:lstStyle/>
        <a:p>
          <a:endParaRPr lang="en-US"/>
        </a:p>
      </dgm:t>
    </dgm:pt>
    <dgm:pt modelId="{8E0DC248-6067-44B2-A3A6-F323B5D82F5D}" type="pres">
      <dgm:prSet presAssocID="{DD56E466-9A2D-4F9C-B342-E4220E42F142}" presName="linear" presStyleCnt="0">
        <dgm:presLayoutVars>
          <dgm:animLvl val="lvl"/>
          <dgm:resizeHandles val="exact"/>
        </dgm:presLayoutVars>
      </dgm:prSet>
      <dgm:spPr/>
    </dgm:pt>
    <dgm:pt modelId="{823E745F-DC17-45E1-B04D-1713BC0233D4}" type="pres">
      <dgm:prSet presAssocID="{BD5DCA7B-55EE-4D89-B5AD-A7B9816051D7}" presName="parentText" presStyleLbl="node1" presStyleIdx="0" presStyleCnt="3">
        <dgm:presLayoutVars>
          <dgm:chMax val="0"/>
          <dgm:bulletEnabled val="1"/>
        </dgm:presLayoutVars>
      </dgm:prSet>
      <dgm:spPr/>
    </dgm:pt>
    <dgm:pt modelId="{C2F62E15-851E-4596-A6B2-8B9692B31A79}" type="pres">
      <dgm:prSet presAssocID="{6017248D-F7FD-4A5C-A7BC-89E176E1C6CC}" presName="spacer" presStyleCnt="0"/>
      <dgm:spPr/>
    </dgm:pt>
    <dgm:pt modelId="{DEA2E2E0-292B-46B4-88BA-4C624E3FCADE}" type="pres">
      <dgm:prSet presAssocID="{E91CA4B3-F6AD-4810-86DB-8A7E671E6ECC}" presName="parentText" presStyleLbl="node1" presStyleIdx="1" presStyleCnt="3">
        <dgm:presLayoutVars>
          <dgm:chMax val="0"/>
          <dgm:bulletEnabled val="1"/>
        </dgm:presLayoutVars>
      </dgm:prSet>
      <dgm:spPr/>
    </dgm:pt>
    <dgm:pt modelId="{92AD1949-DA22-4700-A355-4BBA8EB50C65}" type="pres">
      <dgm:prSet presAssocID="{568013BF-2A82-479F-ACAD-2CFD28B630A7}" presName="spacer" presStyleCnt="0"/>
      <dgm:spPr/>
    </dgm:pt>
    <dgm:pt modelId="{A383788B-6605-4CA1-9367-D7DFB2646566}" type="pres">
      <dgm:prSet presAssocID="{E9B9C843-3524-4C0B-90AD-E156F0AC1F95}" presName="parentText" presStyleLbl="node1" presStyleIdx="2" presStyleCnt="3">
        <dgm:presLayoutVars>
          <dgm:chMax val="0"/>
          <dgm:bulletEnabled val="1"/>
        </dgm:presLayoutVars>
      </dgm:prSet>
      <dgm:spPr/>
    </dgm:pt>
  </dgm:ptLst>
  <dgm:cxnLst>
    <dgm:cxn modelId="{A845AA2F-4450-4B13-929B-B4A2863D25D8}" srcId="{DD56E466-9A2D-4F9C-B342-E4220E42F142}" destId="{E91CA4B3-F6AD-4810-86DB-8A7E671E6ECC}" srcOrd="1" destOrd="0" parTransId="{1C796866-D4A0-4862-A894-636340DBCC1D}" sibTransId="{568013BF-2A82-479F-ACAD-2CFD28B630A7}"/>
    <dgm:cxn modelId="{5D3C943E-6621-4C72-BF5E-F237093D0222}" srcId="{DD56E466-9A2D-4F9C-B342-E4220E42F142}" destId="{E9B9C843-3524-4C0B-90AD-E156F0AC1F95}" srcOrd="2" destOrd="0" parTransId="{5248E96E-48FE-4429-8B4D-33E46762A3F6}" sibTransId="{84B94EC6-6B70-4702-A158-95FE222D102E}"/>
    <dgm:cxn modelId="{9C502A52-5098-4953-8E69-EB436B87ED28}" type="presOf" srcId="{BD5DCA7B-55EE-4D89-B5AD-A7B9816051D7}" destId="{823E745F-DC17-45E1-B04D-1713BC0233D4}" srcOrd="0" destOrd="0" presId="urn:microsoft.com/office/officeart/2005/8/layout/vList2"/>
    <dgm:cxn modelId="{EAE37352-935B-4C2B-992D-8E9E02BEE7D2}" type="presOf" srcId="{E91CA4B3-F6AD-4810-86DB-8A7E671E6ECC}" destId="{DEA2E2E0-292B-46B4-88BA-4C624E3FCADE}" srcOrd="0" destOrd="0" presId="urn:microsoft.com/office/officeart/2005/8/layout/vList2"/>
    <dgm:cxn modelId="{9ABC9B8E-4C14-43B5-833B-ADCA1CC5A3D7}" type="presOf" srcId="{DD56E466-9A2D-4F9C-B342-E4220E42F142}" destId="{8E0DC248-6067-44B2-A3A6-F323B5D82F5D}" srcOrd="0" destOrd="0" presId="urn:microsoft.com/office/officeart/2005/8/layout/vList2"/>
    <dgm:cxn modelId="{B49F0FC2-3DC5-4725-A207-B05AF3ABF641}" srcId="{DD56E466-9A2D-4F9C-B342-E4220E42F142}" destId="{BD5DCA7B-55EE-4D89-B5AD-A7B9816051D7}" srcOrd="0" destOrd="0" parTransId="{17641108-9ACF-4E2F-9CAF-4C6656FD2465}" sibTransId="{6017248D-F7FD-4A5C-A7BC-89E176E1C6CC}"/>
    <dgm:cxn modelId="{CDF6E6E0-E7B3-4603-A0C6-F259793B6B19}" type="presOf" srcId="{E9B9C843-3524-4C0B-90AD-E156F0AC1F95}" destId="{A383788B-6605-4CA1-9367-D7DFB2646566}" srcOrd="0" destOrd="0" presId="urn:microsoft.com/office/officeart/2005/8/layout/vList2"/>
    <dgm:cxn modelId="{A7CA237A-22E7-40B2-B016-48DD23C8AC97}" type="presParOf" srcId="{8E0DC248-6067-44B2-A3A6-F323B5D82F5D}" destId="{823E745F-DC17-45E1-B04D-1713BC0233D4}" srcOrd="0" destOrd="0" presId="urn:microsoft.com/office/officeart/2005/8/layout/vList2"/>
    <dgm:cxn modelId="{2DBE861C-3F9B-46B5-A62E-EC7B7A23F9D3}" type="presParOf" srcId="{8E0DC248-6067-44B2-A3A6-F323B5D82F5D}" destId="{C2F62E15-851E-4596-A6B2-8B9692B31A79}" srcOrd="1" destOrd="0" presId="urn:microsoft.com/office/officeart/2005/8/layout/vList2"/>
    <dgm:cxn modelId="{D9F609A4-D4F5-4CF6-A104-7E499F42288A}" type="presParOf" srcId="{8E0DC248-6067-44B2-A3A6-F323B5D82F5D}" destId="{DEA2E2E0-292B-46B4-88BA-4C624E3FCADE}" srcOrd="2" destOrd="0" presId="urn:microsoft.com/office/officeart/2005/8/layout/vList2"/>
    <dgm:cxn modelId="{C072A723-1A69-4805-BEE6-9C0FDE5FA337}" type="presParOf" srcId="{8E0DC248-6067-44B2-A3A6-F323B5D82F5D}" destId="{92AD1949-DA22-4700-A355-4BBA8EB50C65}" srcOrd="3" destOrd="0" presId="urn:microsoft.com/office/officeart/2005/8/layout/vList2"/>
    <dgm:cxn modelId="{FD7A4ABE-A3B6-4FB6-AC25-6DA1A2F377E1}" type="presParOf" srcId="{8E0DC248-6067-44B2-A3A6-F323B5D82F5D}" destId="{A383788B-6605-4CA1-9367-D7DFB2646566}"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BDBDFD3-7265-4D22-8C3B-D84DB80D1DC4}"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06D51CFD-948C-4146-BDE3-48FFF180F611}">
      <dgm:prSet/>
      <dgm:spPr/>
      <dgm:t>
        <a:bodyPr/>
        <a:lstStyle/>
        <a:p>
          <a:pPr>
            <a:defRPr b="1"/>
          </a:pPr>
          <a:r>
            <a:rPr lang="en-US"/>
            <a:t>Examples of Vagueness in documentation:</a:t>
          </a:r>
        </a:p>
      </dgm:t>
    </dgm:pt>
    <dgm:pt modelId="{F7BA74FB-734A-48D8-8FA6-23C012D54D5D}" type="parTrans" cxnId="{FC7CDD90-E447-431D-906F-A6B2667E542E}">
      <dgm:prSet/>
      <dgm:spPr/>
      <dgm:t>
        <a:bodyPr/>
        <a:lstStyle/>
        <a:p>
          <a:endParaRPr lang="en-US"/>
        </a:p>
      </dgm:t>
    </dgm:pt>
    <dgm:pt modelId="{F54E0153-82FF-4B89-83C0-091E90775C27}" type="sibTrans" cxnId="{FC7CDD90-E447-431D-906F-A6B2667E542E}">
      <dgm:prSet/>
      <dgm:spPr/>
      <dgm:t>
        <a:bodyPr/>
        <a:lstStyle/>
        <a:p>
          <a:endParaRPr lang="en-US"/>
        </a:p>
      </dgm:t>
    </dgm:pt>
    <dgm:pt modelId="{7706B468-E091-4A63-9766-5FD38765D0AF}">
      <dgm:prSet/>
      <dgm:spPr/>
      <dgm:t>
        <a:bodyPr/>
        <a:lstStyle/>
        <a:p>
          <a:r>
            <a:rPr lang="en-US"/>
            <a:t>“Later in the day”</a:t>
          </a:r>
        </a:p>
      </dgm:t>
    </dgm:pt>
    <dgm:pt modelId="{243393FE-AC7B-4142-95FB-CB8DB78E6AC7}" type="parTrans" cxnId="{8B5FDFF7-E80F-4AA7-AB6D-D4A67232A9B3}">
      <dgm:prSet/>
      <dgm:spPr/>
      <dgm:t>
        <a:bodyPr/>
        <a:lstStyle/>
        <a:p>
          <a:endParaRPr lang="en-US"/>
        </a:p>
      </dgm:t>
    </dgm:pt>
    <dgm:pt modelId="{F31113F2-4CDF-47F6-809B-C98C316B360F}" type="sibTrans" cxnId="{8B5FDFF7-E80F-4AA7-AB6D-D4A67232A9B3}">
      <dgm:prSet/>
      <dgm:spPr/>
      <dgm:t>
        <a:bodyPr/>
        <a:lstStyle/>
        <a:p>
          <a:endParaRPr lang="en-US"/>
        </a:p>
      </dgm:t>
    </dgm:pt>
    <dgm:pt modelId="{6628BCAD-ED09-4AD6-B97C-C1AE45B4B90C}">
      <dgm:prSet/>
      <dgm:spPr/>
      <dgm:t>
        <a:bodyPr/>
        <a:lstStyle/>
        <a:p>
          <a:r>
            <a:rPr lang="en-US"/>
            <a:t>“Client had an issue”</a:t>
          </a:r>
        </a:p>
      </dgm:t>
    </dgm:pt>
    <dgm:pt modelId="{71616A05-162A-45D8-8D4A-90FF1F297CDC}" type="parTrans" cxnId="{E275A43E-CB54-48BB-AF9C-7C1B347F20C1}">
      <dgm:prSet/>
      <dgm:spPr/>
      <dgm:t>
        <a:bodyPr/>
        <a:lstStyle/>
        <a:p>
          <a:endParaRPr lang="en-US"/>
        </a:p>
      </dgm:t>
    </dgm:pt>
    <dgm:pt modelId="{93A5ABD8-B8C1-4D39-A8F7-12DCBAC42698}" type="sibTrans" cxnId="{E275A43E-CB54-48BB-AF9C-7C1B347F20C1}">
      <dgm:prSet/>
      <dgm:spPr/>
      <dgm:t>
        <a:bodyPr/>
        <a:lstStyle/>
        <a:p>
          <a:endParaRPr lang="en-US"/>
        </a:p>
      </dgm:t>
    </dgm:pt>
    <dgm:pt modelId="{55AFCD1D-ED97-4F29-99B4-0E5F203C984B}">
      <dgm:prSet/>
      <dgm:spPr/>
      <dgm:t>
        <a:bodyPr/>
        <a:lstStyle/>
        <a:p>
          <a:r>
            <a:rPr lang="en-US"/>
            <a:t>“Staff handled the situation”</a:t>
          </a:r>
        </a:p>
      </dgm:t>
    </dgm:pt>
    <dgm:pt modelId="{ED180AA2-E45F-426D-8001-FC5AFFF32E84}" type="parTrans" cxnId="{396FB9B5-017C-43AC-A163-CED6E0309595}">
      <dgm:prSet/>
      <dgm:spPr/>
      <dgm:t>
        <a:bodyPr/>
        <a:lstStyle/>
        <a:p>
          <a:endParaRPr lang="en-US"/>
        </a:p>
      </dgm:t>
    </dgm:pt>
    <dgm:pt modelId="{4DF38F33-3F13-4771-8102-6317BE2B0C74}" type="sibTrans" cxnId="{396FB9B5-017C-43AC-A163-CED6E0309595}">
      <dgm:prSet/>
      <dgm:spPr/>
      <dgm:t>
        <a:bodyPr/>
        <a:lstStyle/>
        <a:p>
          <a:endParaRPr lang="en-US"/>
        </a:p>
      </dgm:t>
    </dgm:pt>
    <dgm:pt modelId="{607B39EA-45C2-4F82-A62A-E8A946BB6A57}">
      <dgm:prSet/>
      <dgm:spPr/>
      <dgm:t>
        <a:bodyPr/>
        <a:lstStyle/>
        <a:p>
          <a:r>
            <a:rPr lang="en-US"/>
            <a:t>“Client fell in hallway”</a:t>
          </a:r>
        </a:p>
      </dgm:t>
    </dgm:pt>
    <dgm:pt modelId="{BF577011-FCF7-4E38-BC5E-1A31ACE72A98}" type="parTrans" cxnId="{31CFB7D1-D4B9-4BBE-B735-D9BD054ACC12}">
      <dgm:prSet/>
      <dgm:spPr/>
      <dgm:t>
        <a:bodyPr/>
        <a:lstStyle/>
        <a:p>
          <a:endParaRPr lang="en-US"/>
        </a:p>
      </dgm:t>
    </dgm:pt>
    <dgm:pt modelId="{D9A0C6AE-FA02-4C89-9F52-5D5E5176CB6D}" type="sibTrans" cxnId="{31CFB7D1-D4B9-4BBE-B735-D9BD054ACC12}">
      <dgm:prSet/>
      <dgm:spPr/>
      <dgm:t>
        <a:bodyPr/>
        <a:lstStyle/>
        <a:p>
          <a:endParaRPr lang="en-US"/>
        </a:p>
      </dgm:t>
    </dgm:pt>
    <dgm:pt modelId="{9277CD23-1AF9-4602-AAB1-65B6953564D9}">
      <dgm:prSet/>
      <dgm:spPr/>
      <dgm:t>
        <a:bodyPr/>
        <a:lstStyle/>
        <a:p>
          <a:pPr>
            <a:defRPr b="1"/>
          </a:pPr>
          <a:r>
            <a:rPr lang="en-US"/>
            <a:t>Be Specific, and use Direct Quotes when possible.</a:t>
          </a:r>
        </a:p>
      </dgm:t>
    </dgm:pt>
    <dgm:pt modelId="{22696D6B-6470-4B94-A503-BCDC6F7720E7}" type="parTrans" cxnId="{7076E020-8F4B-4B6C-AC5D-BDEB0C9AEF18}">
      <dgm:prSet/>
      <dgm:spPr/>
      <dgm:t>
        <a:bodyPr/>
        <a:lstStyle/>
        <a:p>
          <a:endParaRPr lang="en-US"/>
        </a:p>
      </dgm:t>
    </dgm:pt>
    <dgm:pt modelId="{2D03D07B-48EF-4B4E-98BE-FD85861E581F}" type="sibTrans" cxnId="{7076E020-8F4B-4B6C-AC5D-BDEB0C9AEF18}">
      <dgm:prSet/>
      <dgm:spPr/>
      <dgm:t>
        <a:bodyPr/>
        <a:lstStyle/>
        <a:p>
          <a:endParaRPr lang="en-US"/>
        </a:p>
      </dgm:t>
    </dgm:pt>
    <dgm:pt modelId="{4BC6AF6D-2166-452F-BB37-C48BFE4863E8}">
      <dgm:prSet/>
      <dgm:spPr/>
      <dgm:t>
        <a:bodyPr/>
        <a:lstStyle/>
        <a:p>
          <a:r>
            <a:rPr lang="en-US" dirty="0"/>
            <a:t>“At 2:20PM Client BB stated, “I tripped in the hallway when I was walking because my shoe came untied.”</a:t>
          </a:r>
        </a:p>
        <a:p>
          <a:endParaRPr lang="en-US" dirty="0"/>
        </a:p>
        <a:p>
          <a:r>
            <a:rPr lang="en-US" b="1" i="1" dirty="0"/>
            <a:t>*Direct quotes preserve accuracy and prevent interpretation.*</a:t>
          </a:r>
        </a:p>
      </dgm:t>
    </dgm:pt>
    <dgm:pt modelId="{475A2EB7-B0CA-429B-AC85-B28CA4B46278}" type="parTrans" cxnId="{B8282559-7EE8-42F5-8210-C1135DBA98DD}">
      <dgm:prSet/>
      <dgm:spPr/>
      <dgm:t>
        <a:bodyPr/>
        <a:lstStyle/>
        <a:p>
          <a:endParaRPr lang="en-US"/>
        </a:p>
      </dgm:t>
    </dgm:pt>
    <dgm:pt modelId="{CAEAACFE-B7BD-4F5D-90FD-F80B733E9AA2}" type="sibTrans" cxnId="{B8282559-7EE8-42F5-8210-C1135DBA98DD}">
      <dgm:prSet/>
      <dgm:spPr/>
      <dgm:t>
        <a:bodyPr/>
        <a:lstStyle/>
        <a:p>
          <a:endParaRPr lang="en-US"/>
        </a:p>
      </dgm:t>
    </dgm:pt>
    <dgm:pt modelId="{871FC358-B9C3-4C6F-BF53-84BD016EE956}" type="pres">
      <dgm:prSet presAssocID="{3BDBDFD3-7265-4D22-8C3B-D84DB80D1DC4}" presName="Name0" presStyleCnt="0">
        <dgm:presLayoutVars>
          <dgm:dir/>
          <dgm:animLvl val="lvl"/>
          <dgm:resizeHandles val="exact"/>
        </dgm:presLayoutVars>
      </dgm:prSet>
      <dgm:spPr/>
    </dgm:pt>
    <dgm:pt modelId="{AC28568D-0D34-4368-A9C5-334F0D875ED7}" type="pres">
      <dgm:prSet presAssocID="{9277CD23-1AF9-4602-AAB1-65B6953564D9}" presName="boxAndChildren" presStyleCnt="0"/>
      <dgm:spPr/>
    </dgm:pt>
    <dgm:pt modelId="{2CBAD582-9649-45AF-BA8C-E2D1ECD26ADC}" type="pres">
      <dgm:prSet presAssocID="{9277CD23-1AF9-4602-AAB1-65B6953564D9}" presName="parentTextBox" presStyleLbl="node1" presStyleIdx="0" presStyleCnt="2"/>
      <dgm:spPr/>
    </dgm:pt>
    <dgm:pt modelId="{D1298FA7-33FF-4C6F-9045-D8B442C94C75}" type="pres">
      <dgm:prSet presAssocID="{9277CD23-1AF9-4602-AAB1-65B6953564D9}" presName="entireBox" presStyleLbl="node1" presStyleIdx="0" presStyleCnt="2"/>
      <dgm:spPr/>
    </dgm:pt>
    <dgm:pt modelId="{D2389F07-BD1F-4E9C-8AF1-F6A9931AF98A}" type="pres">
      <dgm:prSet presAssocID="{9277CD23-1AF9-4602-AAB1-65B6953564D9}" presName="descendantBox" presStyleCnt="0"/>
      <dgm:spPr/>
    </dgm:pt>
    <dgm:pt modelId="{26E33F79-7906-4FF6-AAD7-20776C3061CF}" type="pres">
      <dgm:prSet presAssocID="{4BC6AF6D-2166-452F-BB37-C48BFE4863E8}" presName="childTextBox" presStyleLbl="fgAccFollowNode1" presStyleIdx="0" presStyleCnt="5">
        <dgm:presLayoutVars>
          <dgm:bulletEnabled val="1"/>
        </dgm:presLayoutVars>
      </dgm:prSet>
      <dgm:spPr/>
    </dgm:pt>
    <dgm:pt modelId="{1BC7A016-17FF-46D2-94D6-F38724301C63}" type="pres">
      <dgm:prSet presAssocID="{F54E0153-82FF-4B89-83C0-091E90775C27}" presName="sp" presStyleCnt="0"/>
      <dgm:spPr/>
    </dgm:pt>
    <dgm:pt modelId="{F062DAD3-5752-4C08-BA71-D75797748C78}" type="pres">
      <dgm:prSet presAssocID="{06D51CFD-948C-4146-BDE3-48FFF180F611}" presName="arrowAndChildren" presStyleCnt="0"/>
      <dgm:spPr/>
    </dgm:pt>
    <dgm:pt modelId="{26D11C86-F5DC-489B-9A24-BFF6676802E0}" type="pres">
      <dgm:prSet presAssocID="{06D51CFD-948C-4146-BDE3-48FFF180F611}" presName="parentTextArrow" presStyleLbl="node1" presStyleIdx="0" presStyleCnt="2"/>
      <dgm:spPr/>
    </dgm:pt>
    <dgm:pt modelId="{086357E0-042A-4BEE-BCB2-50C22A968655}" type="pres">
      <dgm:prSet presAssocID="{06D51CFD-948C-4146-BDE3-48FFF180F611}" presName="arrow" presStyleLbl="node1" presStyleIdx="1" presStyleCnt="2"/>
      <dgm:spPr/>
    </dgm:pt>
    <dgm:pt modelId="{424E93E3-5880-4E32-B128-EBB901CC19F3}" type="pres">
      <dgm:prSet presAssocID="{06D51CFD-948C-4146-BDE3-48FFF180F611}" presName="descendantArrow" presStyleCnt="0"/>
      <dgm:spPr/>
    </dgm:pt>
    <dgm:pt modelId="{6E9D967B-B36E-4D06-ACC7-E80986DCFD00}" type="pres">
      <dgm:prSet presAssocID="{7706B468-E091-4A63-9766-5FD38765D0AF}" presName="childTextArrow" presStyleLbl="fgAccFollowNode1" presStyleIdx="1" presStyleCnt="5">
        <dgm:presLayoutVars>
          <dgm:bulletEnabled val="1"/>
        </dgm:presLayoutVars>
      </dgm:prSet>
      <dgm:spPr/>
    </dgm:pt>
    <dgm:pt modelId="{B2BDAECD-C80F-4648-8071-0BC74863EDFC}" type="pres">
      <dgm:prSet presAssocID="{6628BCAD-ED09-4AD6-B97C-C1AE45B4B90C}" presName="childTextArrow" presStyleLbl="fgAccFollowNode1" presStyleIdx="2" presStyleCnt="5">
        <dgm:presLayoutVars>
          <dgm:bulletEnabled val="1"/>
        </dgm:presLayoutVars>
      </dgm:prSet>
      <dgm:spPr/>
    </dgm:pt>
    <dgm:pt modelId="{FDB1B895-3C69-4958-862B-F2B6788C774C}" type="pres">
      <dgm:prSet presAssocID="{55AFCD1D-ED97-4F29-99B4-0E5F203C984B}" presName="childTextArrow" presStyleLbl="fgAccFollowNode1" presStyleIdx="3" presStyleCnt="5">
        <dgm:presLayoutVars>
          <dgm:bulletEnabled val="1"/>
        </dgm:presLayoutVars>
      </dgm:prSet>
      <dgm:spPr/>
    </dgm:pt>
    <dgm:pt modelId="{33B8F8B9-168B-4055-8FCC-757C47160F33}" type="pres">
      <dgm:prSet presAssocID="{607B39EA-45C2-4F82-A62A-E8A946BB6A57}" presName="childTextArrow" presStyleLbl="fgAccFollowNode1" presStyleIdx="4" presStyleCnt="5">
        <dgm:presLayoutVars>
          <dgm:bulletEnabled val="1"/>
        </dgm:presLayoutVars>
      </dgm:prSet>
      <dgm:spPr/>
    </dgm:pt>
  </dgm:ptLst>
  <dgm:cxnLst>
    <dgm:cxn modelId="{43D1D702-BFF5-4705-8099-1390D8DE3759}" type="presOf" srcId="{4BC6AF6D-2166-452F-BB37-C48BFE4863E8}" destId="{26E33F79-7906-4FF6-AAD7-20776C3061CF}" srcOrd="0" destOrd="0" presId="urn:microsoft.com/office/officeart/2005/8/layout/process4"/>
    <dgm:cxn modelId="{7076E020-8F4B-4B6C-AC5D-BDEB0C9AEF18}" srcId="{3BDBDFD3-7265-4D22-8C3B-D84DB80D1DC4}" destId="{9277CD23-1AF9-4602-AAB1-65B6953564D9}" srcOrd="1" destOrd="0" parTransId="{22696D6B-6470-4B94-A503-BCDC6F7720E7}" sibTransId="{2D03D07B-48EF-4B4E-98BE-FD85861E581F}"/>
    <dgm:cxn modelId="{B0BF0B24-B3A8-4044-B2F6-02563655D91C}" type="presOf" srcId="{06D51CFD-948C-4146-BDE3-48FFF180F611}" destId="{086357E0-042A-4BEE-BCB2-50C22A968655}" srcOrd="1" destOrd="0" presId="urn:microsoft.com/office/officeart/2005/8/layout/process4"/>
    <dgm:cxn modelId="{E275A43E-CB54-48BB-AF9C-7C1B347F20C1}" srcId="{06D51CFD-948C-4146-BDE3-48FFF180F611}" destId="{6628BCAD-ED09-4AD6-B97C-C1AE45B4B90C}" srcOrd="1" destOrd="0" parTransId="{71616A05-162A-45D8-8D4A-90FF1F297CDC}" sibTransId="{93A5ABD8-B8C1-4D39-A8F7-12DCBAC42698}"/>
    <dgm:cxn modelId="{FFB5C163-1DA9-4ABA-9D3B-1317769FBBC7}" type="presOf" srcId="{55AFCD1D-ED97-4F29-99B4-0E5F203C984B}" destId="{FDB1B895-3C69-4958-862B-F2B6788C774C}" srcOrd="0" destOrd="0" presId="urn:microsoft.com/office/officeart/2005/8/layout/process4"/>
    <dgm:cxn modelId="{EA55D352-2160-4575-8339-C31D594138F4}" type="presOf" srcId="{06D51CFD-948C-4146-BDE3-48FFF180F611}" destId="{26D11C86-F5DC-489B-9A24-BFF6676802E0}" srcOrd="0" destOrd="0" presId="urn:microsoft.com/office/officeart/2005/8/layout/process4"/>
    <dgm:cxn modelId="{77A4C155-0995-48CE-A3A7-9EBC3E813A62}" type="presOf" srcId="{6628BCAD-ED09-4AD6-B97C-C1AE45B4B90C}" destId="{B2BDAECD-C80F-4648-8071-0BC74863EDFC}" srcOrd="0" destOrd="0" presId="urn:microsoft.com/office/officeart/2005/8/layout/process4"/>
    <dgm:cxn modelId="{B8282559-7EE8-42F5-8210-C1135DBA98DD}" srcId="{9277CD23-1AF9-4602-AAB1-65B6953564D9}" destId="{4BC6AF6D-2166-452F-BB37-C48BFE4863E8}" srcOrd="0" destOrd="0" parTransId="{475A2EB7-B0CA-429B-AC85-B28CA4B46278}" sibTransId="{CAEAACFE-B7BD-4F5D-90FD-F80B733E9AA2}"/>
    <dgm:cxn modelId="{1EA1B588-D012-4FC0-9763-2A7696F307BA}" type="presOf" srcId="{607B39EA-45C2-4F82-A62A-E8A946BB6A57}" destId="{33B8F8B9-168B-4055-8FCC-757C47160F33}" srcOrd="0" destOrd="0" presId="urn:microsoft.com/office/officeart/2005/8/layout/process4"/>
    <dgm:cxn modelId="{FC7CDD90-E447-431D-906F-A6B2667E542E}" srcId="{3BDBDFD3-7265-4D22-8C3B-D84DB80D1DC4}" destId="{06D51CFD-948C-4146-BDE3-48FFF180F611}" srcOrd="0" destOrd="0" parTransId="{F7BA74FB-734A-48D8-8FA6-23C012D54D5D}" sibTransId="{F54E0153-82FF-4B89-83C0-091E90775C27}"/>
    <dgm:cxn modelId="{4FA870A5-CEB1-4EBE-BD28-3679E1BE5E34}" type="presOf" srcId="{7706B468-E091-4A63-9766-5FD38765D0AF}" destId="{6E9D967B-B36E-4D06-ACC7-E80986DCFD00}" srcOrd="0" destOrd="0" presId="urn:microsoft.com/office/officeart/2005/8/layout/process4"/>
    <dgm:cxn modelId="{396FB9B5-017C-43AC-A163-CED6E0309595}" srcId="{06D51CFD-948C-4146-BDE3-48FFF180F611}" destId="{55AFCD1D-ED97-4F29-99B4-0E5F203C984B}" srcOrd="2" destOrd="0" parTransId="{ED180AA2-E45F-426D-8001-FC5AFFF32E84}" sibTransId="{4DF38F33-3F13-4771-8102-6317BE2B0C74}"/>
    <dgm:cxn modelId="{C92FFDB9-273F-41F2-9677-10E485AA6BAC}" type="presOf" srcId="{9277CD23-1AF9-4602-AAB1-65B6953564D9}" destId="{D1298FA7-33FF-4C6F-9045-D8B442C94C75}" srcOrd="1" destOrd="0" presId="urn:microsoft.com/office/officeart/2005/8/layout/process4"/>
    <dgm:cxn modelId="{7C9AA9C1-D07F-4252-957F-2DD6C2020BB0}" type="presOf" srcId="{3BDBDFD3-7265-4D22-8C3B-D84DB80D1DC4}" destId="{871FC358-B9C3-4C6F-BF53-84BD016EE956}" srcOrd="0" destOrd="0" presId="urn:microsoft.com/office/officeart/2005/8/layout/process4"/>
    <dgm:cxn modelId="{31CFB7D1-D4B9-4BBE-B735-D9BD054ACC12}" srcId="{06D51CFD-948C-4146-BDE3-48FFF180F611}" destId="{607B39EA-45C2-4F82-A62A-E8A946BB6A57}" srcOrd="3" destOrd="0" parTransId="{BF577011-FCF7-4E38-BC5E-1A31ACE72A98}" sibTransId="{D9A0C6AE-FA02-4C89-9F52-5D5E5176CB6D}"/>
    <dgm:cxn modelId="{62F6C8D1-DCB3-45B0-8C1E-7CDECECA43FB}" type="presOf" srcId="{9277CD23-1AF9-4602-AAB1-65B6953564D9}" destId="{2CBAD582-9649-45AF-BA8C-E2D1ECD26ADC}" srcOrd="0" destOrd="0" presId="urn:microsoft.com/office/officeart/2005/8/layout/process4"/>
    <dgm:cxn modelId="{8B5FDFF7-E80F-4AA7-AB6D-D4A67232A9B3}" srcId="{06D51CFD-948C-4146-BDE3-48FFF180F611}" destId="{7706B468-E091-4A63-9766-5FD38765D0AF}" srcOrd="0" destOrd="0" parTransId="{243393FE-AC7B-4142-95FB-CB8DB78E6AC7}" sibTransId="{F31113F2-4CDF-47F6-809B-C98C316B360F}"/>
    <dgm:cxn modelId="{2D56A274-6035-4715-AD4B-26449FEDC55C}" type="presParOf" srcId="{871FC358-B9C3-4C6F-BF53-84BD016EE956}" destId="{AC28568D-0D34-4368-A9C5-334F0D875ED7}" srcOrd="0" destOrd="0" presId="urn:microsoft.com/office/officeart/2005/8/layout/process4"/>
    <dgm:cxn modelId="{A7C6C0D0-CAD0-4A0E-9101-8E5CD5843B06}" type="presParOf" srcId="{AC28568D-0D34-4368-A9C5-334F0D875ED7}" destId="{2CBAD582-9649-45AF-BA8C-E2D1ECD26ADC}" srcOrd="0" destOrd="0" presId="urn:microsoft.com/office/officeart/2005/8/layout/process4"/>
    <dgm:cxn modelId="{6BC310BF-CB65-4D13-B5AA-2C08F5F172A3}" type="presParOf" srcId="{AC28568D-0D34-4368-A9C5-334F0D875ED7}" destId="{D1298FA7-33FF-4C6F-9045-D8B442C94C75}" srcOrd="1" destOrd="0" presId="urn:microsoft.com/office/officeart/2005/8/layout/process4"/>
    <dgm:cxn modelId="{737C91B6-EAC2-4BD0-88EF-B689AD56E895}" type="presParOf" srcId="{AC28568D-0D34-4368-A9C5-334F0D875ED7}" destId="{D2389F07-BD1F-4E9C-8AF1-F6A9931AF98A}" srcOrd="2" destOrd="0" presId="urn:microsoft.com/office/officeart/2005/8/layout/process4"/>
    <dgm:cxn modelId="{5F1B71A1-05B9-454C-B6AB-976C425808E8}" type="presParOf" srcId="{D2389F07-BD1F-4E9C-8AF1-F6A9931AF98A}" destId="{26E33F79-7906-4FF6-AAD7-20776C3061CF}" srcOrd="0" destOrd="0" presId="urn:microsoft.com/office/officeart/2005/8/layout/process4"/>
    <dgm:cxn modelId="{F31AB64A-3A21-4BD4-9788-3B431B774143}" type="presParOf" srcId="{871FC358-B9C3-4C6F-BF53-84BD016EE956}" destId="{1BC7A016-17FF-46D2-94D6-F38724301C63}" srcOrd="1" destOrd="0" presId="urn:microsoft.com/office/officeart/2005/8/layout/process4"/>
    <dgm:cxn modelId="{66408597-AF4D-4F3E-BB57-D708673A171B}" type="presParOf" srcId="{871FC358-B9C3-4C6F-BF53-84BD016EE956}" destId="{F062DAD3-5752-4C08-BA71-D75797748C78}" srcOrd="2" destOrd="0" presId="urn:microsoft.com/office/officeart/2005/8/layout/process4"/>
    <dgm:cxn modelId="{FAF1541C-F9BC-4B23-B4AF-275D8667FF7E}" type="presParOf" srcId="{F062DAD3-5752-4C08-BA71-D75797748C78}" destId="{26D11C86-F5DC-489B-9A24-BFF6676802E0}" srcOrd="0" destOrd="0" presId="urn:microsoft.com/office/officeart/2005/8/layout/process4"/>
    <dgm:cxn modelId="{A297E43D-3136-4D87-AE55-C51522EB0DF1}" type="presParOf" srcId="{F062DAD3-5752-4C08-BA71-D75797748C78}" destId="{086357E0-042A-4BEE-BCB2-50C22A968655}" srcOrd="1" destOrd="0" presId="urn:microsoft.com/office/officeart/2005/8/layout/process4"/>
    <dgm:cxn modelId="{1480FD97-4E72-4570-B70E-A7E68A99BE33}" type="presParOf" srcId="{F062DAD3-5752-4C08-BA71-D75797748C78}" destId="{424E93E3-5880-4E32-B128-EBB901CC19F3}" srcOrd="2" destOrd="0" presId="urn:microsoft.com/office/officeart/2005/8/layout/process4"/>
    <dgm:cxn modelId="{21A8F320-1603-4B7D-9329-4A13CD4DF6EA}" type="presParOf" srcId="{424E93E3-5880-4E32-B128-EBB901CC19F3}" destId="{6E9D967B-B36E-4D06-ACC7-E80986DCFD00}" srcOrd="0" destOrd="0" presId="urn:microsoft.com/office/officeart/2005/8/layout/process4"/>
    <dgm:cxn modelId="{0FED07B2-2305-4CCB-9E8F-2484F578FFBC}" type="presParOf" srcId="{424E93E3-5880-4E32-B128-EBB901CC19F3}" destId="{B2BDAECD-C80F-4648-8071-0BC74863EDFC}" srcOrd="1" destOrd="0" presId="urn:microsoft.com/office/officeart/2005/8/layout/process4"/>
    <dgm:cxn modelId="{89B5153A-222B-48D3-ADD2-D32A797423CC}" type="presParOf" srcId="{424E93E3-5880-4E32-B128-EBB901CC19F3}" destId="{FDB1B895-3C69-4958-862B-F2B6788C774C}" srcOrd="2" destOrd="0" presId="urn:microsoft.com/office/officeart/2005/8/layout/process4"/>
    <dgm:cxn modelId="{B975A629-15B0-4383-805A-7E4C06E19912}" type="presParOf" srcId="{424E93E3-5880-4E32-B128-EBB901CC19F3}" destId="{33B8F8B9-168B-4055-8FCC-757C47160F33}" srcOrd="3"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E03CA40-EFE8-42B2-83F9-5DB02F5AD667}"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976EE31-B980-4D11-9968-7DB22DAEB6F8}">
      <dgm:prSet/>
      <dgm:spPr/>
      <dgm:t>
        <a:bodyPr/>
        <a:lstStyle/>
        <a:p>
          <a:pPr>
            <a:lnSpc>
              <a:spcPct val="100000"/>
            </a:lnSpc>
            <a:defRPr b="1"/>
          </a:pPr>
          <a:r>
            <a:rPr lang="en-US" dirty="0"/>
            <a:t>Record events in real time or immediately afterwards</a:t>
          </a:r>
        </a:p>
      </dgm:t>
    </dgm:pt>
    <dgm:pt modelId="{FD9E2472-0CAE-4961-913C-A85F38515D4A}" type="parTrans" cxnId="{D02D08A9-45BF-4323-99BA-FF9A52E5BEA9}">
      <dgm:prSet/>
      <dgm:spPr/>
      <dgm:t>
        <a:bodyPr/>
        <a:lstStyle/>
        <a:p>
          <a:endParaRPr lang="en-US"/>
        </a:p>
      </dgm:t>
    </dgm:pt>
    <dgm:pt modelId="{D326C8BB-227E-4290-8FE7-5313740BDC1C}" type="sibTrans" cxnId="{D02D08A9-45BF-4323-99BA-FF9A52E5BEA9}">
      <dgm:prSet/>
      <dgm:spPr/>
      <dgm:t>
        <a:bodyPr/>
        <a:lstStyle/>
        <a:p>
          <a:endParaRPr lang="en-US"/>
        </a:p>
      </dgm:t>
    </dgm:pt>
    <dgm:pt modelId="{7F2BC6AA-2E04-4276-816A-F86A4DBF56A8}">
      <dgm:prSet/>
      <dgm:spPr/>
      <dgm:t>
        <a:bodyPr/>
        <a:lstStyle/>
        <a:p>
          <a:pPr>
            <a:lnSpc>
              <a:spcPct val="100000"/>
            </a:lnSpc>
            <a:defRPr b="1"/>
          </a:pPr>
          <a:r>
            <a:rPr lang="en-US" dirty="0"/>
            <a:t>Real-time documentation increases accuracy</a:t>
          </a:r>
        </a:p>
      </dgm:t>
    </dgm:pt>
    <dgm:pt modelId="{3207E35A-8CD6-4EFE-BEEB-E8AF010A9C80}" type="parTrans" cxnId="{F7D7BF99-E087-4FE1-B15C-F645481AAC49}">
      <dgm:prSet/>
      <dgm:spPr/>
      <dgm:t>
        <a:bodyPr/>
        <a:lstStyle/>
        <a:p>
          <a:endParaRPr lang="en-US"/>
        </a:p>
      </dgm:t>
    </dgm:pt>
    <dgm:pt modelId="{DF1EBCE9-9B97-4E64-A23C-9874D775660E}" type="sibTrans" cxnId="{F7D7BF99-E087-4FE1-B15C-F645481AAC49}">
      <dgm:prSet/>
      <dgm:spPr/>
      <dgm:t>
        <a:bodyPr/>
        <a:lstStyle/>
        <a:p>
          <a:endParaRPr lang="en-US"/>
        </a:p>
      </dgm:t>
    </dgm:pt>
    <dgm:pt modelId="{0B4F137C-9701-474D-91AD-DD95D9ED6F71}">
      <dgm:prSet/>
      <dgm:spPr/>
      <dgm:t>
        <a:bodyPr/>
        <a:lstStyle/>
        <a:p>
          <a:pPr>
            <a:lnSpc>
              <a:spcPct val="100000"/>
            </a:lnSpc>
            <a:defRPr b="1"/>
          </a:pPr>
          <a:r>
            <a:rPr lang="en-US"/>
            <a:t>Late entries should be clearly labeled as such (“</a:t>
          </a:r>
          <a:r>
            <a:rPr lang="en-US" i="1"/>
            <a:t>Late entry for 02/01/2026 at 4:30PM….”)</a:t>
          </a:r>
          <a:endParaRPr lang="en-US"/>
        </a:p>
      </dgm:t>
    </dgm:pt>
    <dgm:pt modelId="{AA108278-C024-4FA1-9B2D-4101BD13B625}" type="parTrans" cxnId="{EE761FF1-1FE6-4CED-816B-207D9D007856}">
      <dgm:prSet/>
      <dgm:spPr/>
      <dgm:t>
        <a:bodyPr/>
        <a:lstStyle/>
        <a:p>
          <a:endParaRPr lang="en-US"/>
        </a:p>
      </dgm:t>
    </dgm:pt>
    <dgm:pt modelId="{B85FFE02-4F1A-4DA3-8E44-BA7B3EC65A93}" type="sibTrans" cxnId="{EE761FF1-1FE6-4CED-816B-207D9D007856}">
      <dgm:prSet/>
      <dgm:spPr/>
      <dgm:t>
        <a:bodyPr/>
        <a:lstStyle/>
        <a:p>
          <a:endParaRPr lang="en-US"/>
        </a:p>
      </dgm:t>
    </dgm:pt>
    <dgm:pt modelId="{B282AE5C-9324-4E1D-B75B-83690E7CDC39}">
      <dgm:prSet/>
      <dgm:spPr/>
      <dgm:t>
        <a:bodyPr/>
        <a:lstStyle/>
        <a:p>
          <a:pPr>
            <a:lnSpc>
              <a:spcPct val="100000"/>
            </a:lnSpc>
            <a:defRPr b="1"/>
          </a:pPr>
          <a:r>
            <a:rPr lang="en-US"/>
            <a:t>4.   Never reconstruct from memory incidents hours or days late </a:t>
          </a:r>
          <a:r>
            <a:rPr lang="en-US" i="1"/>
            <a:t>(Memory degrades rapidly and documentation loses credibility)</a:t>
          </a:r>
          <a:endParaRPr lang="en-US"/>
        </a:p>
      </dgm:t>
    </dgm:pt>
    <dgm:pt modelId="{CB2D2315-6CC1-41BA-B865-CF36BF731ED1}" type="parTrans" cxnId="{8485DA34-5FD1-49ED-8BB4-E0AE99F0E68B}">
      <dgm:prSet/>
      <dgm:spPr/>
      <dgm:t>
        <a:bodyPr/>
        <a:lstStyle/>
        <a:p>
          <a:endParaRPr lang="en-US"/>
        </a:p>
      </dgm:t>
    </dgm:pt>
    <dgm:pt modelId="{D377DED7-6D6E-4C16-801E-CCB5019F3833}" type="sibTrans" cxnId="{8485DA34-5FD1-49ED-8BB4-E0AE99F0E68B}">
      <dgm:prSet/>
      <dgm:spPr/>
      <dgm:t>
        <a:bodyPr/>
        <a:lstStyle/>
        <a:p>
          <a:endParaRPr lang="en-US"/>
        </a:p>
      </dgm:t>
    </dgm:pt>
    <dgm:pt modelId="{B83DDDEA-D989-4454-8710-1B5A293E158A}">
      <dgm:prSet/>
      <dgm:spPr/>
      <dgm:t>
        <a:bodyPr/>
        <a:lstStyle/>
        <a:p>
          <a:pPr>
            <a:lnSpc>
              <a:spcPct val="100000"/>
            </a:lnSpc>
          </a:pPr>
          <a:endParaRPr lang="en-US" dirty="0"/>
        </a:p>
      </dgm:t>
    </dgm:pt>
    <dgm:pt modelId="{F0A249A2-B74A-498C-B8E7-0D6BBB4DB41E}" type="parTrans" cxnId="{DDFB7113-8514-4385-B95C-8A9E92C972E8}">
      <dgm:prSet/>
      <dgm:spPr/>
      <dgm:t>
        <a:bodyPr/>
        <a:lstStyle/>
        <a:p>
          <a:endParaRPr lang="en-US"/>
        </a:p>
      </dgm:t>
    </dgm:pt>
    <dgm:pt modelId="{DBB9D9A0-4181-473C-B8D2-277128083A5B}" type="sibTrans" cxnId="{DDFB7113-8514-4385-B95C-8A9E92C972E8}">
      <dgm:prSet/>
      <dgm:spPr/>
      <dgm:t>
        <a:bodyPr/>
        <a:lstStyle/>
        <a:p>
          <a:endParaRPr lang="en-US"/>
        </a:p>
      </dgm:t>
    </dgm:pt>
    <dgm:pt modelId="{72A0DD94-482D-469B-85B2-A094B22DE44A}" type="pres">
      <dgm:prSet presAssocID="{2E03CA40-EFE8-42B2-83F9-5DB02F5AD667}" presName="root" presStyleCnt="0">
        <dgm:presLayoutVars>
          <dgm:dir/>
          <dgm:resizeHandles val="exact"/>
        </dgm:presLayoutVars>
      </dgm:prSet>
      <dgm:spPr/>
    </dgm:pt>
    <dgm:pt modelId="{1FFBBCDA-B183-4F19-942C-B5C7F4B245C7}" type="pres">
      <dgm:prSet presAssocID="{3976EE31-B980-4D11-9968-7DB22DAEB6F8}" presName="compNode" presStyleCnt="0"/>
      <dgm:spPr/>
    </dgm:pt>
    <dgm:pt modelId="{267CB5A1-35A3-4586-94BE-AA81F676AFA9}" type="pres">
      <dgm:prSet presAssocID="{3976EE31-B980-4D11-9968-7DB22DAEB6F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opwatch"/>
        </a:ext>
      </dgm:extLst>
    </dgm:pt>
    <dgm:pt modelId="{CCB4296A-6776-48B1-9306-93F16A8C7AE8}" type="pres">
      <dgm:prSet presAssocID="{3976EE31-B980-4D11-9968-7DB22DAEB6F8}" presName="iconSpace" presStyleCnt="0"/>
      <dgm:spPr/>
    </dgm:pt>
    <dgm:pt modelId="{43CFE43A-A177-4F1C-ABE7-6B91AD52E7CF}" type="pres">
      <dgm:prSet presAssocID="{3976EE31-B980-4D11-9968-7DB22DAEB6F8}" presName="parTx" presStyleLbl="revTx" presStyleIdx="0" presStyleCnt="8">
        <dgm:presLayoutVars>
          <dgm:chMax val="0"/>
          <dgm:chPref val="0"/>
        </dgm:presLayoutVars>
      </dgm:prSet>
      <dgm:spPr/>
    </dgm:pt>
    <dgm:pt modelId="{BC7C2361-B00C-41A7-A3AF-C054448468D1}" type="pres">
      <dgm:prSet presAssocID="{3976EE31-B980-4D11-9968-7DB22DAEB6F8}" presName="txSpace" presStyleCnt="0"/>
      <dgm:spPr/>
    </dgm:pt>
    <dgm:pt modelId="{91537F6A-3283-44B0-823E-922650CD8C82}" type="pres">
      <dgm:prSet presAssocID="{3976EE31-B980-4D11-9968-7DB22DAEB6F8}" presName="desTx" presStyleLbl="revTx" presStyleIdx="1" presStyleCnt="8">
        <dgm:presLayoutVars/>
      </dgm:prSet>
      <dgm:spPr/>
    </dgm:pt>
    <dgm:pt modelId="{AF50145E-1077-465C-8B1D-E95BB2D857DC}" type="pres">
      <dgm:prSet presAssocID="{D326C8BB-227E-4290-8FE7-5313740BDC1C}" presName="sibTrans" presStyleCnt="0"/>
      <dgm:spPr/>
    </dgm:pt>
    <dgm:pt modelId="{65A3D3C5-A176-4EC6-BEEB-8DD78493A18E}" type="pres">
      <dgm:prSet presAssocID="{7F2BC6AA-2E04-4276-816A-F86A4DBF56A8}" presName="compNode" presStyleCnt="0"/>
      <dgm:spPr/>
    </dgm:pt>
    <dgm:pt modelId="{81943402-931B-46F2-B0D2-F4093228618C}" type="pres">
      <dgm:prSet presAssocID="{7F2BC6AA-2E04-4276-816A-F86A4DBF56A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2D0C60DF-71FC-425C-A77E-367C5C92DD89}" type="pres">
      <dgm:prSet presAssocID="{7F2BC6AA-2E04-4276-816A-F86A4DBF56A8}" presName="iconSpace" presStyleCnt="0"/>
      <dgm:spPr/>
    </dgm:pt>
    <dgm:pt modelId="{02DB70D8-3AEF-4C2A-BCEC-5E62115876DE}" type="pres">
      <dgm:prSet presAssocID="{7F2BC6AA-2E04-4276-816A-F86A4DBF56A8}" presName="parTx" presStyleLbl="revTx" presStyleIdx="2" presStyleCnt="8">
        <dgm:presLayoutVars>
          <dgm:chMax val="0"/>
          <dgm:chPref val="0"/>
        </dgm:presLayoutVars>
      </dgm:prSet>
      <dgm:spPr/>
    </dgm:pt>
    <dgm:pt modelId="{B1CBDE8E-28B6-48B7-A5EE-D2A87390686F}" type="pres">
      <dgm:prSet presAssocID="{7F2BC6AA-2E04-4276-816A-F86A4DBF56A8}" presName="txSpace" presStyleCnt="0"/>
      <dgm:spPr/>
    </dgm:pt>
    <dgm:pt modelId="{A7055B1F-AF2C-4082-AA44-E1EF6A357428}" type="pres">
      <dgm:prSet presAssocID="{7F2BC6AA-2E04-4276-816A-F86A4DBF56A8}" presName="desTx" presStyleLbl="revTx" presStyleIdx="3" presStyleCnt="8">
        <dgm:presLayoutVars/>
      </dgm:prSet>
      <dgm:spPr/>
    </dgm:pt>
    <dgm:pt modelId="{A124FD52-7EF6-4958-9539-983F677B4BC8}" type="pres">
      <dgm:prSet presAssocID="{DF1EBCE9-9B97-4E64-A23C-9874D775660E}" presName="sibTrans" presStyleCnt="0"/>
      <dgm:spPr/>
    </dgm:pt>
    <dgm:pt modelId="{669BB15B-2204-41B0-AF5F-05BDDC551002}" type="pres">
      <dgm:prSet presAssocID="{0B4F137C-9701-474D-91AD-DD95D9ED6F71}" presName="compNode" presStyleCnt="0"/>
      <dgm:spPr/>
    </dgm:pt>
    <dgm:pt modelId="{BA10998C-4B8B-48D0-90F0-8933C24F2943}" type="pres">
      <dgm:prSet presAssocID="{0B4F137C-9701-474D-91AD-DD95D9ED6F7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ock"/>
        </a:ext>
      </dgm:extLst>
    </dgm:pt>
    <dgm:pt modelId="{85AE2C6B-2ADF-4BB4-9C8C-ABCD817546C4}" type="pres">
      <dgm:prSet presAssocID="{0B4F137C-9701-474D-91AD-DD95D9ED6F71}" presName="iconSpace" presStyleCnt="0"/>
      <dgm:spPr/>
    </dgm:pt>
    <dgm:pt modelId="{7A60E29E-FB66-41AC-AAC2-B9500AF0A849}" type="pres">
      <dgm:prSet presAssocID="{0B4F137C-9701-474D-91AD-DD95D9ED6F71}" presName="parTx" presStyleLbl="revTx" presStyleIdx="4" presStyleCnt="8">
        <dgm:presLayoutVars>
          <dgm:chMax val="0"/>
          <dgm:chPref val="0"/>
        </dgm:presLayoutVars>
      </dgm:prSet>
      <dgm:spPr/>
    </dgm:pt>
    <dgm:pt modelId="{FACF92F7-7F2E-46AF-A982-A09DA755B083}" type="pres">
      <dgm:prSet presAssocID="{0B4F137C-9701-474D-91AD-DD95D9ED6F71}" presName="txSpace" presStyleCnt="0"/>
      <dgm:spPr/>
    </dgm:pt>
    <dgm:pt modelId="{18C17A93-07EA-4EAC-A060-DA7A5BF198B8}" type="pres">
      <dgm:prSet presAssocID="{0B4F137C-9701-474D-91AD-DD95D9ED6F71}" presName="desTx" presStyleLbl="revTx" presStyleIdx="5" presStyleCnt="8">
        <dgm:presLayoutVars/>
      </dgm:prSet>
      <dgm:spPr/>
    </dgm:pt>
    <dgm:pt modelId="{4F1E8CE3-BF1C-4269-9896-EA87FEB85845}" type="pres">
      <dgm:prSet presAssocID="{B85FFE02-4F1A-4DA3-8E44-BA7B3EC65A93}" presName="sibTrans" presStyleCnt="0"/>
      <dgm:spPr/>
    </dgm:pt>
    <dgm:pt modelId="{E4D2A0F1-39DD-4100-B169-90BA7E765ECA}" type="pres">
      <dgm:prSet presAssocID="{B282AE5C-9324-4E1D-B75B-83690E7CDC39}" presName="compNode" presStyleCnt="0"/>
      <dgm:spPr/>
    </dgm:pt>
    <dgm:pt modelId="{FB723AA1-0ED7-4861-BEB8-7E7BD8B9A44B}" type="pres">
      <dgm:prSet presAssocID="{B282AE5C-9324-4E1D-B75B-83690E7CDC3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isconnected"/>
        </a:ext>
      </dgm:extLst>
    </dgm:pt>
    <dgm:pt modelId="{19DF0AD8-9656-413F-A5D4-9D42660EE6F5}" type="pres">
      <dgm:prSet presAssocID="{B282AE5C-9324-4E1D-B75B-83690E7CDC39}" presName="iconSpace" presStyleCnt="0"/>
      <dgm:spPr/>
    </dgm:pt>
    <dgm:pt modelId="{4341ADE1-1E7C-496E-9F83-38A17EFD76BD}" type="pres">
      <dgm:prSet presAssocID="{B282AE5C-9324-4E1D-B75B-83690E7CDC39}" presName="parTx" presStyleLbl="revTx" presStyleIdx="6" presStyleCnt="8">
        <dgm:presLayoutVars>
          <dgm:chMax val="0"/>
          <dgm:chPref val="0"/>
        </dgm:presLayoutVars>
      </dgm:prSet>
      <dgm:spPr/>
    </dgm:pt>
    <dgm:pt modelId="{F0919FF8-A66E-4003-A123-CE640388C090}" type="pres">
      <dgm:prSet presAssocID="{B282AE5C-9324-4E1D-B75B-83690E7CDC39}" presName="txSpace" presStyleCnt="0"/>
      <dgm:spPr/>
    </dgm:pt>
    <dgm:pt modelId="{C9AD59DA-FDFA-42B2-A1FD-08C3766126B5}" type="pres">
      <dgm:prSet presAssocID="{B282AE5C-9324-4E1D-B75B-83690E7CDC39}" presName="desTx" presStyleLbl="revTx" presStyleIdx="7" presStyleCnt="8">
        <dgm:presLayoutVars/>
      </dgm:prSet>
      <dgm:spPr/>
    </dgm:pt>
  </dgm:ptLst>
  <dgm:cxnLst>
    <dgm:cxn modelId="{DDFB7113-8514-4385-B95C-8A9E92C972E8}" srcId="{B282AE5C-9324-4E1D-B75B-83690E7CDC39}" destId="{B83DDDEA-D989-4454-8710-1B5A293E158A}" srcOrd="0" destOrd="0" parTransId="{F0A249A2-B74A-498C-B8E7-0D6BBB4DB41E}" sibTransId="{DBB9D9A0-4181-473C-B8D2-277128083A5B}"/>
    <dgm:cxn modelId="{3AA3C819-5BF4-450D-9908-B95A03C4BE75}" type="presOf" srcId="{3976EE31-B980-4D11-9968-7DB22DAEB6F8}" destId="{43CFE43A-A177-4F1C-ABE7-6B91AD52E7CF}" srcOrd="0" destOrd="0" presId="urn:microsoft.com/office/officeart/2018/2/layout/IconLabelDescriptionList"/>
    <dgm:cxn modelId="{8485DA34-5FD1-49ED-8BB4-E0AE99F0E68B}" srcId="{2E03CA40-EFE8-42B2-83F9-5DB02F5AD667}" destId="{B282AE5C-9324-4E1D-B75B-83690E7CDC39}" srcOrd="3" destOrd="0" parTransId="{CB2D2315-6CC1-41BA-B865-CF36BF731ED1}" sibTransId="{D377DED7-6D6E-4C16-801E-CCB5019F3833}"/>
    <dgm:cxn modelId="{9593203A-E788-4D84-BBBA-05010C7D2AF5}" type="presOf" srcId="{B83DDDEA-D989-4454-8710-1B5A293E158A}" destId="{C9AD59DA-FDFA-42B2-A1FD-08C3766126B5}" srcOrd="0" destOrd="0" presId="urn:microsoft.com/office/officeart/2018/2/layout/IconLabelDescriptionList"/>
    <dgm:cxn modelId="{4FE86371-F24F-448C-AD15-1FC8BFEBA263}" type="presOf" srcId="{2E03CA40-EFE8-42B2-83F9-5DB02F5AD667}" destId="{72A0DD94-482D-469B-85B2-A094B22DE44A}" srcOrd="0" destOrd="0" presId="urn:microsoft.com/office/officeart/2018/2/layout/IconLabelDescriptionList"/>
    <dgm:cxn modelId="{F7D7BF99-E087-4FE1-B15C-F645481AAC49}" srcId="{2E03CA40-EFE8-42B2-83F9-5DB02F5AD667}" destId="{7F2BC6AA-2E04-4276-816A-F86A4DBF56A8}" srcOrd="1" destOrd="0" parTransId="{3207E35A-8CD6-4EFE-BEEB-E8AF010A9C80}" sibTransId="{DF1EBCE9-9B97-4E64-A23C-9874D775660E}"/>
    <dgm:cxn modelId="{FEBFB59F-57AA-4923-9901-7EDB810BC5F8}" type="presOf" srcId="{B282AE5C-9324-4E1D-B75B-83690E7CDC39}" destId="{4341ADE1-1E7C-496E-9F83-38A17EFD76BD}" srcOrd="0" destOrd="0" presId="urn:microsoft.com/office/officeart/2018/2/layout/IconLabelDescriptionList"/>
    <dgm:cxn modelId="{D02D08A9-45BF-4323-99BA-FF9A52E5BEA9}" srcId="{2E03CA40-EFE8-42B2-83F9-5DB02F5AD667}" destId="{3976EE31-B980-4D11-9968-7DB22DAEB6F8}" srcOrd="0" destOrd="0" parTransId="{FD9E2472-0CAE-4961-913C-A85F38515D4A}" sibTransId="{D326C8BB-227E-4290-8FE7-5313740BDC1C}"/>
    <dgm:cxn modelId="{3BE7F2E2-6CE6-4847-9BFE-44BBD9377F01}" type="presOf" srcId="{7F2BC6AA-2E04-4276-816A-F86A4DBF56A8}" destId="{02DB70D8-3AEF-4C2A-BCEC-5E62115876DE}" srcOrd="0" destOrd="0" presId="urn:microsoft.com/office/officeart/2018/2/layout/IconLabelDescriptionList"/>
    <dgm:cxn modelId="{74A8DDE4-C521-4A9A-A85A-DB259124CC53}" type="presOf" srcId="{0B4F137C-9701-474D-91AD-DD95D9ED6F71}" destId="{7A60E29E-FB66-41AC-AAC2-B9500AF0A849}" srcOrd="0" destOrd="0" presId="urn:microsoft.com/office/officeart/2018/2/layout/IconLabelDescriptionList"/>
    <dgm:cxn modelId="{EE761FF1-1FE6-4CED-816B-207D9D007856}" srcId="{2E03CA40-EFE8-42B2-83F9-5DB02F5AD667}" destId="{0B4F137C-9701-474D-91AD-DD95D9ED6F71}" srcOrd="2" destOrd="0" parTransId="{AA108278-C024-4FA1-9B2D-4101BD13B625}" sibTransId="{B85FFE02-4F1A-4DA3-8E44-BA7B3EC65A93}"/>
    <dgm:cxn modelId="{7014F5A5-3E83-485B-8ECC-935AE7C73278}" type="presParOf" srcId="{72A0DD94-482D-469B-85B2-A094B22DE44A}" destId="{1FFBBCDA-B183-4F19-942C-B5C7F4B245C7}" srcOrd="0" destOrd="0" presId="urn:microsoft.com/office/officeart/2018/2/layout/IconLabelDescriptionList"/>
    <dgm:cxn modelId="{A62F584A-3393-424E-B250-1CFBF195D504}" type="presParOf" srcId="{1FFBBCDA-B183-4F19-942C-B5C7F4B245C7}" destId="{267CB5A1-35A3-4586-94BE-AA81F676AFA9}" srcOrd="0" destOrd="0" presId="urn:microsoft.com/office/officeart/2018/2/layout/IconLabelDescriptionList"/>
    <dgm:cxn modelId="{30D3D225-760E-4AFD-A8A5-64DBC40C67B3}" type="presParOf" srcId="{1FFBBCDA-B183-4F19-942C-B5C7F4B245C7}" destId="{CCB4296A-6776-48B1-9306-93F16A8C7AE8}" srcOrd="1" destOrd="0" presId="urn:microsoft.com/office/officeart/2018/2/layout/IconLabelDescriptionList"/>
    <dgm:cxn modelId="{3E5BEC3C-9C8A-4F86-8BB6-9D553D09879F}" type="presParOf" srcId="{1FFBBCDA-B183-4F19-942C-B5C7F4B245C7}" destId="{43CFE43A-A177-4F1C-ABE7-6B91AD52E7CF}" srcOrd="2" destOrd="0" presId="urn:microsoft.com/office/officeart/2018/2/layout/IconLabelDescriptionList"/>
    <dgm:cxn modelId="{A166B022-7D9A-41AF-9F2A-2473EF470B4A}" type="presParOf" srcId="{1FFBBCDA-B183-4F19-942C-B5C7F4B245C7}" destId="{BC7C2361-B00C-41A7-A3AF-C054448468D1}" srcOrd="3" destOrd="0" presId="urn:microsoft.com/office/officeart/2018/2/layout/IconLabelDescriptionList"/>
    <dgm:cxn modelId="{7F954213-6D65-44EE-90EB-D3DCE89F37BF}" type="presParOf" srcId="{1FFBBCDA-B183-4F19-942C-B5C7F4B245C7}" destId="{91537F6A-3283-44B0-823E-922650CD8C82}" srcOrd="4" destOrd="0" presId="urn:microsoft.com/office/officeart/2018/2/layout/IconLabelDescriptionList"/>
    <dgm:cxn modelId="{AB286CCA-F893-40BF-A350-8ADD0650351F}" type="presParOf" srcId="{72A0DD94-482D-469B-85B2-A094B22DE44A}" destId="{AF50145E-1077-465C-8B1D-E95BB2D857DC}" srcOrd="1" destOrd="0" presId="urn:microsoft.com/office/officeart/2018/2/layout/IconLabelDescriptionList"/>
    <dgm:cxn modelId="{B490E332-3E04-400E-9E0E-2A242362751A}" type="presParOf" srcId="{72A0DD94-482D-469B-85B2-A094B22DE44A}" destId="{65A3D3C5-A176-4EC6-BEEB-8DD78493A18E}" srcOrd="2" destOrd="0" presId="urn:microsoft.com/office/officeart/2018/2/layout/IconLabelDescriptionList"/>
    <dgm:cxn modelId="{5DF704F6-720D-466E-9500-70407E634DF3}" type="presParOf" srcId="{65A3D3C5-A176-4EC6-BEEB-8DD78493A18E}" destId="{81943402-931B-46F2-B0D2-F4093228618C}" srcOrd="0" destOrd="0" presId="urn:microsoft.com/office/officeart/2018/2/layout/IconLabelDescriptionList"/>
    <dgm:cxn modelId="{9DD3ED03-61A2-484A-B124-E8D10D337E19}" type="presParOf" srcId="{65A3D3C5-A176-4EC6-BEEB-8DD78493A18E}" destId="{2D0C60DF-71FC-425C-A77E-367C5C92DD89}" srcOrd="1" destOrd="0" presId="urn:microsoft.com/office/officeart/2018/2/layout/IconLabelDescriptionList"/>
    <dgm:cxn modelId="{6943FB80-A342-4021-99D1-3E13910EC8EC}" type="presParOf" srcId="{65A3D3C5-A176-4EC6-BEEB-8DD78493A18E}" destId="{02DB70D8-3AEF-4C2A-BCEC-5E62115876DE}" srcOrd="2" destOrd="0" presId="urn:microsoft.com/office/officeart/2018/2/layout/IconLabelDescriptionList"/>
    <dgm:cxn modelId="{35AC9232-BF55-416C-BC59-216FE08AA6F8}" type="presParOf" srcId="{65A3D3C5-A176-4EC6-BEEB-8DD78493A18E}" destId="{B1CBDE8E-28B6-48B7-A5EE-D2A87390686F}" srcOrd="3" destOrd="0" presId="urn:microsoft.com/office/officeart/2018/2/layout/IconLabelDescriptionList"/>
    <dgm:cxn modelId="{F9E2EE07-D4CF-41D5-B27F-5C6CB81F8CE2}" type="presParOf" srcId="{65A3D3C5-A176-4EC6-BEEB-8DD78493A18E}" destId="{A7055B1F-AF2C-4082-AA44-E1EF6A357428}" srcOrd="4" destOrd="0" presId="urn:microsoft.com/office/officeart/2018/2/layout/IconLabelDescriptionList"/>
    <dgm:cxn modelId="{E5C29433-C3BC-4DC5-87AA-5FB015C87995}" type="presParOf" srcId="{72A0DD94-482D-469B-85B2-A094B22DE44A}" destId="{A124FD52-7EF6-4958-9539-983F677B4BC8}" srcOrd="3" destOrd="0" presId="urn:microsoft.com/office/officeart/2018/2/layout/IconLabelDescriptionList"/>
    <dgm:cxn modelId="{A854E70C-30D0-4502-A4C1-47E2FA88973F}" type="presParOf" srcId="{72A0DD94-482D-469B-85B2-A094B22DE44A}" destId="{669BB15B-2204-41B0-AF5F-05BDDC551002}" srcOrd="4" destOrd="0" presId="urn:microsoft.com/office/officeart/2018/2/layout/IconLabelDescriptionList"/>
    <dgm:cxn modelId="{BF0BF9E6-4D91-4406-89D5-925AD4F338DE}" type="presParOf" srcId="{669BB15B-2204-41B0-AF5F-05BDDC551002}" destId="{BA10998C-4B8B-48D0-90F0-8933C24F2943}" srcOrd="0" destOrd="0" presId="urn:microsoft.com/office/officeart/2018/2/layout/IconLabelDescriptionList"/>
    <dgm:cxn modelId="{992CF20D-0271-4BB5-9543-5EA4C03ED5F1}" type="presParOf" srcId="{669BB15B-2204-41B0-AF5F-05BDDC551002}" destId="{85AE2C6B-2ADF-4BB4-9C8C-ABCD817546C4}" srcOrd="1" destOrd="0" presId="urn:microsoft.com/office/officeart/2018/2/layout/IconLabelDescriptionList"/>
    <dgm:cxn modelId="{AB04BDC1-C523-4D0F-89F8-EA18D11BC864}" type="presParOf" srcId="{669BB15B-2204-41B0-AF5F-05BDDC551002}" destId="{7A60E29E-FB66-41AC-AAC2-B9500AF0A849}" srcOrd="2" destOrd="0" presId="urn:microsoft.com/office/officeart/2018/2/layout/IconLabelDescriptionList"/>
    <dgm:cxn modelId="{557A82AB-6DB3-4A81-8021-6C4E93B5CFA3}" type="presParOf" srcId="{669BB15B-2204-41B0-AF5F-05BDDC551002}" destId="{FACF92F7-7F2E-46AF-A982-A09DA755B083}" srcOrd="3" destOrd="0" presId="urn:microsoft.com/office/officeart/2018/2/layout/IconLabelDescriptionList"/>
    <dgm:cxn modelId="{1608C8D7-6D54-4FC8-96A7-3A4B3B9A8EBC}" type="presParOf" srcId="{669BB15B-2204-41B0-AF5F-05BDDC551002}" destId="{18C17A93-07EA-4EAC-A060-DA7A5BF198B8}" srcOrd="4" destOrd="0" presId="urn:microsoft.com/office/officeart/2018/2/layout/IconLabelDescriptionList"/>
    <dgm:cxn modelId="{5C61329B-D154-4F17-80E6-B0CF9EAF0D03}" type="presParOf" srcId="{72A0DD94-482D-469B-85B2-A094B22DE44A}" destId="{4F1E8CE3-BF1C-4269-9896-EA87FEB85845}" srcOrd="5" destOrd="0" presId="urn:microsoft.com/office/officeart/2018/2/layout/IconLabelDescriptionList"/>
    <dgm:cxn modelId="{25D85F0E-44C3-49A4-8624-FA629554E177}" type="presParOf" srcId="{72A0DD94-482D-469B-85B2-A094B22DE44A}" destId="{E4D2A0F1-39DD-4100-B169-90BA7E765ECA}" srcOrd="6" destOrd="0" presId="urn:microsoft.com/office/officeart/2018/2/layout/IconLabelDescriptionList"/>
    <dgm:cxn modelId="{3F2666A7-823E-4B6D-B3D3-441533FCB39D}" type="presParOf" srcId="{E4D2A0F1-39DD-4100-B169-90BA7E765ECA}" destId="{FB723AA1-0ED7-4861-BEB8-7E7BD8B9A44B}" srcOrd="0" destOrd="0" presId="urn:microsoft.com/office/officeart/2018/2/layout/IconLabelDescriptionList"/>
    <dgm:cxn modelId="{98C771B0-2B39-4D5E-980C-B0C8AE57A380}" type="presParOf" srcId="{E4D2A0F1-39DD-4100-B169-90BA7E765ECA}" destId="{19DF0AD8-9656-413F-A5D4-9D42660EE6F5}" srcOrd="1" destOrd="0" presId="urn:microsoft.com/office/officeart/2018/2/layout/IconLabelDescriptionList"/>
    <dgm:cxn modelId="{017496BB-9E29-483D-8C8F-F83C7C7A02BC}" type="presParOf" srcId="{E4D2A0F1-39DD-4100-B169-90BA7E765ECA}" destId="{4341ADE1-1E7C-496E-9F83-38A17EFD76BD}" srcOrd="2" destOrd="0" presId="urn:microsoft.com/office/officeart/2018/2/layout/IconLabelDescriptionList"/>
    <dgm:cxn modelId="{6988FA1A-0D15-41DC-8EC6-6C72ECD76CD1}" type="presParOf" srcId="{E4D2A0F1-39DD-4100-B169-90BA7E765ECA}" destId="{F0919FF8-A66E-4003-A123-CE640388C090}" srcOrd="3" destOrd="0" presId="urn:microsoft.com/office/officeart/2018/2/layout/IconLabelDescriptionList"/>
    <dgm:cxn modelId="{DDB0DF9B-4D1B-4718-A59B-9F2C89411FD6}" type="presParOf" srcId="{E4D2A0F1-39DD-4100-B169-90BA7E765ECA}" destId="{C9AD59DA-FDFA-42B2-A1FD-08C3766126B5}"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FB2C06-4886-4A57-8398-963E8E3779A6}">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31B4DF-FFAE-487A-840E-661E6BA62CAB}">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Day notes</a:t>
          </a:r>
        </a:p>
      </dsp:txBody>
      <dsp:txXfrm>
        <a:off x="0" y="2703"/>
        <a:ext cx="6900512" cy="921789"/>
      </dsp:txXfrm>
    </dsp:sp>
    <dsp:sp modelId="{08842690-91A7-4B60-AE44-8C651B4577C2}">
      <dsp:nvSpPr>
        <dsp:cNvPr id="0" name=""/>
        <dsp:cNvSpPr/>
      </dsp:nvSpPr>
      <dsp:spPr>
        <a:xfrm>
          <a:off x="0" y="924492"/>
          <a:ext cx="6900512"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584E72-216A-48DF-9648-9191451B138D}">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Progress Notes</a:t>
          </a:r>
        </a:p>
      </dsp:txBody>
      <dsp:txXfrm>
        <a:off x="0" y="924492"/>
        <a:ext cx="6900512" cy="921789"/>
      </dsp:txXfrm>
    </dsp:sp>
    <dsp:sp modelId="{FC61C745-197A-44E4-9FF4-31469CF23293}">
      <dsp:nvSpPr>
        <dsp:cNvPr id="0" name=""/>
        <dsp:cNvSpPr/>
      </dsp:nvSpPr>
      <dsp:spPr>
        <a:xfrm>
          <a:off x="0" y="1846281"/>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7DD9C5-E4FB-48C2-B3A9-94D3767CBEDF}">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Incident Reports</a:t>
          </a:r>
        </a:p>
      </dsp:txBody>
      <dsp:txXfrm>
        <a:off x="0" y="1846281"/>
        <a:ext cx="6900512" cy="921789"/>
      </dsp:txXfrm>
    </dsp:sp>
    <dsp:sp modelId="{FF86F3F0-B005-44A7-A5A6-5B6934400838}">
      <dsp:nvSpPr>
        <dsp:cNvPr id="0" name=""/>
        <dsp:cNvSpPr/>
      </dsp:nvSpPr>
      <dsp:spPr>
        <a:xfrm>
          <a:off x="0" y="2768070"/>
          <a:ext cx="6900512"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511D99-8441-465B-ABD6-13ED1348F043}">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a:t>Any Chart Documentation</a:t>
          </a:r>
        </a:p>
      </dsp:txBody>
      <dsp:txXfrm>
        <a:off x="0" y="2768070"/>
        <a:ext cx="6900512" cy="921789"/>
      </dsp:txXfrm>
    </dsp:sp>
    <dsp:sp modelId="{2C3A12E6-0541-4B97-902C-11B3B64E03A3}">
      <dsp:nvSpPr>
        <dsp:cNvPr id="0" name=""/>
        <dsp:cNvSpPr/>
      </dsp:nvSpPr>
      <dsp:spPr>
        <a:xfrm>
          <a:off x="0" y="3689859"/>
          <a:ext cx="6900512"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8A40FC-2907-48E0-A90D-37CEFB673320}">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dirty="0"/>
            <a:t>Personal Care Logs</a:t>
          </a:r>
        </a:p>
      </dsp:txBody>
      <dsp:txXfrm>
        <a:off x="0" y="3689859"/>
        <a:ext cx="6900512" cy="921789"/>
      </dsp:txXfrm>
    </dsp:sp>
    <dsp:sp modelId="{BAA5BB5F-B129-4806-A3B1-78B0638DA6A5}">
      <dsp:nvSpPr>
        <dsp:cNvPr id="0" name=""/>
        <dsp:cNvSpPr/>
      </dsp:nvSpPr>
      <dsp:spPr>
        <a:xfrm>
          <a:off x="0" y="4611648"/>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1F5FD66-ADA9-4D59-BF8F-F3578DE5ACDB}">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020" tIns="160020" rIns="160020" bIns="160020" numCol="1" spcCol="1270" anchor="t" anchorCtr="0">
          <a:noAutofit/>
        </a:bodyPr>
        <a:lstStyle/>
        <a:p>
          <a:pPr marL="0" lvl="0" indent="0" algn="l" defTabSz="1866900">
            <a:lnSpc>
              <a:spcPct val="90000"/>
            </a:lnSpc>
            <a:spcBef>
              <a:spcPct val="0"/>
            </a:spcBef>
            <a:spcAft>
              <a:spcPct val="35000"/>
            </a:spcAft>
            <a:buNone/>
          </a:pPr>
          <a:r>
            <a:rPr lang="en-US" sz="4200" kern="1200" dirty="0"/>
            <a:t>PCP Follow-Ups</a:t>
          </a:r>
        </a:p>
      </dsp:txBody>
      <dsp:txXfrm>
        <a:off x="0" y="4611648"/>
        <a:ext cx="6900512" cy="9217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1A6C3A-6577-4F35-A107-987A4AD04C0B}">
      <dsp:nvSpPr>
        <dsp:cNvPr id="0" name=""/>
        <dsp:cNvSpPr/>
      </dsp:nvSpPr>
      <dsp:spPr>
        <a:xfrm>
          <a:off x="484281" y="1089"/>
          <a:ext cx="2980591" cy="178835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Objective</a:t>
          </a:r>
        </a:p>
      </dsp:txBody>
      <dsp:txXfrm>
        <a:off x="484281" y="1089"/>
        <a:ext cx="2980591" cy="1788354"/>
      </dsp:txXfrm>
    </dsp:sp>
    <dsp:sp modelId="{92150AAF-6EF2-4FF1-98EB-AE270E944B93}">
      <dsp:nvSpPr>
        <dsp:cNvPr id="0" name=""/>
        <dsp:cNvSpPr/>
      </dsp:nvSpPr>
      <dsp:spPr>
        <a:xfrm>
          <a:off x="3762932" y="1089"/>
          <a:ext cx="2980591" cy="1788354"/>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Included direct quotes</a:t>
          </a:r>
        </a:p>
      </dsp:txBody>
      <dsp:txXfrm>
        <a:off x="3762932" y="1089"/>
        <a:ext cx="2980591" cy="1788354"/>
      </dsp:txXfrm>
    </dsp:sp>
    <dsp:sp modelId="{488BB409-8391-4159-957C-B668685D4D35}">
      <dsp:nvSpPr>
        <dsp:cNvPr id="0" name=""/>
        <dsp:cNvSpPr/>
      </dsp:nvSpPr>
      <dsp:spPr>
        <a:xfrm>
          <a:off x="7041582" y="1089"/>
          <a:ext cx="2980591" cy="1788354"/>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Clear timeline of events</a:t>
          </a:r>
        </a:p>
      </dsp:txBody>
      <dsp:txXfrm>
        <a:off x="7041582" y="1089"/>
        <a:ext cx="2980591" cy="1788354"/>
      </dsp:txXfrm>
    </dsp:sp>
    <dsp:sp modelId="{9CD3E16E-6D4B-434C-B266-E7A384900D28}">
      <dsp:nvSpPr>
        <dsp:cNvPr id="0" name=""/>
        <dsp:cNvSpPr/>
      </dsp:nvSpPr>
      <dsp:spPr>
        <a:xfrm>
          <a:off x="484281" y="2087503"/>
          <a:ext cx="2980591" cy="1788354"/>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No blame or assumptions</a:t>
          </a:r>
        </a:p>
      </dsp:txBody>
      <dsp:txXfrm>
        <a:off x="484281" y="2087503"/>
        <a:ext cx="2980591" cy="1788354"/>
      </dsp:txXfrm>
    </dsp:sp>
    <dsp:sp modelId="{732943BC-0DA0-4CC2-9539-1C31DB7F1ACA}">
      <dsp:nvSpPr>
        <dsp:cNvPr id="0" name=""/>
        <dsp:cNvSpPr/>
      </dsp:nvSpPr>
      <dsp:spPr>
        <a:xfrm>
          <a:off x="3762932" y="2087503"/>
          <a:ext cx="2980591" cy="1788354"/>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Describes actions taken</a:t>
          </a:r>
        </a:p>
      </dsp:txBody>
      <dsp:txXfrm>
        <a:off x="3762932" y="2087503"/>
        <a:ext cx="2980591" cy="1788354"/>
      </dsp:txXfrm>
    </dsp:sp>
    <dsp:sp modelId="{8B35FFE9-3472-43FE-B384-1F286ED88F2C}">
      <dsp:nvSpPr>
        <dsp:cNvPr id="0" name=""/>
        <dsp:cNvSpPr/>
      </dsp:nvSpPr>
      <dsp:spPr>
        <a:xfrm>
          <a:off x="7041582" y="2087503"/>
          <a:ext cx="2980591" cy="178835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a:t>Focuses on observable facts</a:t>
          </a:r>
        </a:p>
      </dsp:txBody>
      <dsp:txXfrm>
        <a:off x="7041582" y="2087503"/>
        <a:ext cx="2980591" cy="17883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A1910-C78F-4BBA-8E29-8D07B128B877}">
      <dsp:nvSpPr>
        <dsp:cNvPr id="0" name=""/>
        <dsp:cNvSpPr/>
      </dsp:nvSpPr>
      <dsp:spPr>
        <a:xfrm>
          <a:off x="0" y="47916"/>
          <a:ext cx="6364224" cy="61425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Home Manager</a:t>
          </a:r>
        </a:p>
      </dsp:txBody>
      <dsp:txXfrm>
        <a:off x="29985" y="77901"/>
        <a:ext cx="6304254" cy="554280"/>
      </dsp:txXfrm>
    </dsp:sp>
    <dsp:sp modelId="{8E36BE86-1AA1-41E6-B133-8A327E901E04}">
      <dsp:nvSpPr>
        <dsp:cNvPr id="0" name=""/>
        <dsp:cNvSpPr/>
      </dsp:nvSpPr>
      <dsp:spPr>
        <a:xfrm>
          <a:off x="0" y="734166"/>
          <a:ext cx="6364224" cy="614250"/>
        </a:xfrm>
        <a:prstGeom prst="roundRect">
          <a:avLst/>
        </a:prstGeom>
        <a:solidFill>
          <a:schemeClr val="accent5">
            <a:hueOff val="-1736021"/>
            <a:satOff val="-118"/>
            <a:lumOff val="28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Fellow Co-Workers</a:t>
          </a:r>
        </a:p>
      </dsp:txBody>
      <dsp:txXfrm>
        <a:off x="29985" y="764151"/>
        <a:ext cx="6304254" cy="554280"/>
      </dsp:txXfrm>
    </dsp:sp>
    <dsp:sp modelId="{3CDBCECF-1CA4-43D6-84E7-07FAC5D1B376}">
      <dsp:nvSpPr>
        <dsp:cNvPr id="0" name=""/>
        <dsp:cNvSpPr/>
      </dsp:nvSpPr>
      <dsp:spPr>
        <a:xfrm>
          <a:off x="0" y="1420416"/>
          <a:ext cx="6364224" cy="614250"/>
        </a:xfrm>
        <a:prstGeom prst="roundRect">
          <a:avLst/>
        </a:prstGeom>
        <a:solidFill>
          <a:schemeClr val="accent5">
            <a:hueOff val="-3472043"/>
            <a:satOff val="-236"/>
            <a:lumOff val="56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Supports Coordinator/Case Manager</a:t>
          </a:r>
        </a:p>
      </dsp:txBody>
      <dsp:txXfrm>
        <a:off x="29985" y="1450401"/>
        <a:ext cx="6304254" cy="554280"/>
      </dsp:txXfrm>
    </dsp:sp>
    <dsp:sp modelId="{71DD9D84-D6DA-48B9-86D2-5B4D5A7367C3}">
      <dsp:nvSpPr>
        <dsp:cNvPr id="0" name=""/>
        <dsp:cNvSpPr/>
      </dsp:nvSpPr>
      <dsp:spPr>
        <a:xfrm>
          <a:off x="0" y="2106666"/>
          <a:ext cx="6364224" cy="614250"/>
        </a:xfrm>
        <a:prstGeom prst="roundRect">
          <a:avLst/>
        </a:prstGeom>
        <a:solidFill>
          <a:schemeClr val="accent5">
            <a:hueOff val="-5208064"/>
            <a:satOff val="-354"/>
            <a:lumOff val="84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NCCMH RN’s</a:t>
          </a:r>
        </a:p>
      </dsp:txBody>
      <dsp:txXfrm>
        <a:off x="29985" y="2136651"/>
        <a:ext cx="6304254" cy="554280"/>
      </dsp:txXfrm>
    </dsp:sp>
    <dsp:sp modelId="{8E19795C-9AF2-46F8-A0D2-35641EBE638E}">
      <dsp:nvSpPr>
        <dsp:cNvPr id="0" name=""/>
        <dsp:cNvSpPr/>
      </dsp:nvSpPr>
      <dsp:spPr>
        <a:xfrm>
          <a:off x="0" y="2792916"/>
          <a:ext cx="6364224" cy="614250"/>
        </a:xfrm>
        <a:prstGeom prst="roundRect">
          <a:avLst/>
        </a:prstGeom>
        <a:solidFill>
          <a:schemeClr val="accent5">
            <a:hueOff val="-6944086"/>
            <a:satOff val="-472"/>
            <a:lumOff val="112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NCCMH Finance</a:t>
          </a:r>
        </a:p>
      </dsp:txBody>
      <dsp:txXfrm>
        <a:off x="29985" y="2822901"/>
        <a:ext cx="6304254" cy="554280"/>
      </dsp:txXfrm>
    </dsp:sp>
    <dsp:sp modelId="{9ED70836-18B0-4BDD-9E45-D1CBB577C4AA}">
      <dsp:nvSpPr>
        <dsp:cNvPr id="0" name=""/>
        <dsp:cNvSpPr/>
      </dsp:nvSpPr>
      <dsp:spPr>
        <a:xfrm>
          <a:off x="0" y="3479166"/>
          <a:ext cx="6364224" cy="614250"/>
        </a:xfrm>
        <a:prstGeom prst="roundRect">
          <a:avLst/>
        </a:prstGeom>
        <a:solidFill>
          <a:schemeClr val="accent5">
            <a:hueOff val="-8680107"/>
            <a:satOff val="-590"/>
            <a:lumOff val="140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NCCMH Risk Committee</a:t>
          </a:r>
        </a:p>
      </dsp:txBody>
      <dsp:txXfrm>
        <a:off x="29985" y="3509151"/>
        <a:ext cx="6304254" cy="554280"/>
      </dsp:txXfrm>
    </dsp:sp>
    <dsp:sp modelId="{E6508B0B-60A0-42D8-B4C4-22ACDF5CB2BC}">
      <dsp:nvSpPr>
        <dsp:cNvPr id="0" name=""/>
        <dsp:cNvSpPr/>
      </dsp:nvSpPr>
      <dsp:spPr>
        <a:xfrm>
          <a:off x="0" y="4165416"/>
          <a:ext cx="6364224" cy="614250"/>
        </a:xfrm>
        <a:prstGeom prst="roundRect">
          <a:avLst/>
        </a:prstGeom>
        <a:solidFill>
          <a:schemeClr val="accent5">
            <a:hueOff val="-10416129"/>
            <a:satOff val="-708"/>
            <a:lumOff val="16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Recipient Rights</a:t>
          </a:r>
        </a:p>
      </dsp:txBody>
      <dsp:txXfrm>
        <a:off x="29985" y="4195401"/>
        <a:ext cx="6304254" cy="554280"/>
      </dsp:txXfrm>
    </dsp:sp>
    <dsp:sp modelId="{40069168-5E29-4CAB-881C-C941F1AF409C}">
      <dsp:nvSpPr>
        <dsp:cNvPr id="0" name=""/>
        <dsp:cNvSpPr/>
      </dsp:nvSpPr>
      <dsp:spPr>
        <a:xfrm>
          <a:off x="0" y="4851666"/>
          <a:ext cx="6364224" cy="61425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Adult Protective Services</a:t>
          </a:r>
        </a:p>
      </dsp:txBody>
      <dsp:txXfrm>
        <a:off x="29985" y="4881651"/>
        <a:ext cx="6304254" cy="554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84090-E689-47DE-86B9-DA12F7075755}">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74A894-FF07-4442-ADA5-64779A0A5E8B}">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EE7BDD-1FF8-40B7-B415-E14CF3637778}">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kern="1200"/>
            <a:t>The clinical record must be </a:t>
          </a:r>
          <a:r>
            <a:rPr lang="en-US" sz="2300" b="1" i="1" kern="1200"/>
            <a:t>sufficiently detailed to allow reconstruction</a:t>
          </a:r>
          <a:r>
            <a:rPr lang="en-US" sz="2300" kern="1200"/>
            <a:t> of what transpired for each service billed</a:t>
          </a:r>
        </a:p>
      </dsp:txBody>
      <dsp:txXfrm>
        <a:off x="1437631" y="531"/>
        <a:ext cx="9077968" cy="1244702"/>
      </dsp:txXfrm>
    </dsp:sp>
    <dsp:sp modelId="{16F326A9-101C-48AC-86EF-9AF6A53C798D}">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F47B24-530B-4E70-92CD-08E78FBFA524}">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075C1B-92F4-4646-AFBA-E9CBDD8B48A5}">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kern="1200"/>
            <a:t>For services that are time-specific according to the procedure code billed, providers must indicate in the medical record the actual begin time and end time of the particular service.</a:t>
          </a:r>
        </a:p>
      </dsp:txBody>
      <dsp:txXfrm>
        <a:off x="1437631" y="1556410"/>
        <a:ext cx="9077968" cy="1244702"/>
      </dsp:txXfrm>
    </dsp:sp>
    <dsp:sp modelId="{CBA4AF3D-A6D9-46D4-B246-5106DAF8E9FB}">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833B94-1ECD-44E1-A18D-2D8736541CB3}">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C79BD3-7C30-4A22-BAEF-717F2037C976}">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022350">
            <a:lnSpc>
              <a:spcPct val="90000"/>
            </a:lnSpc>
            <a:spcBef>
              <a:spcPct val="0"/>
            </a:spcBef>
            <a:spcAft>
              <a:spcPct val="35000"/>
            </a:spcAft>
            <a:buNone/>
          </a:pPr>
          <a:r>
            <a:rPr lang="en-US" sz="2300" kern="1200"/>
            <a:t>If an abbreviation, symbol, or other mark is used, it must be standard, widely accepted health care terminology. Symbols, marks, etc. unique to that provider must not be used. (No slang!)</a:t>
          </a:r>
        </a:p>
      </dsp:txBody>
      <dsp:txXfrm>
        <a:off x="1437631" y="3112289"/>
        <a:ext cx="9077968" cy="12447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6B51A0-CF61-4F5F-95FF-7B4E88F3148F}">
      <dsp:nvSpPr>
        <dsp:cNvPr id="0" name=""/>
        <dsp:cNvSpPr/>
      </dsp:nvSpPr>
      <dsp:spPr>
        <a:xfrm>
          <a:off x="0" y="0"/>
          <a:ext cx="8938260" cy="1958102"/>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“The client was acting crazy.”</a:t>
          </a:r>
        </a:p>
      </dsp:txBody>
      <dsp:txXfrm>
        <a:off x="57351" y="57351"/>
        <a:ext cx="6914408" cy="1843400"/>
      </dsp:txXfrm>
    </dsp:sp>
    <dsp:sp modelId="{4B6DC4A8-90DC-44EC-AF71-03761F0231AA}">
      <dsp:nvSpPr>
        <dsp:cNvPr id="0" name=""/>
        <dsp:cNvSpPr/>
      </dsp:nvSpPr>
      <dsp:spPr>
        <a:xfrm>
          <a:off x="1577339" y="2393235"/>
          <a:ext cx="8938260" cy="1958102"/>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“The client refused because she was angry.”</a:t>
          </a:r>
        </a:p>
      </dsp:txBody>
      <dsp:txXfrm>
        <a:off x="1634690" y="2450586"/>
        <a:ext cx="5973451" cy="1843400"/>
      </dsp:txXfrm>
    </dsp:sp>
    <dsp:sp modelId="{839E229C-AB64-4CB4-96C5-04A468E58954}">
      <dsp:nvSpPr>
        <dsp:cNvPr id="0" name=""/>
        <dsp:cNvSpPr/>
      </dsp:nvSpPr>
      <dsp:spPr>
        <a:xfrm>
          <a:off x="7665493" y="1539285"/>
          <a:ext cx="1272766" cy="1272766"/>
        </a:xfrm>
        <a:prstGeom prst="downArrow">
          <a:avLst>
            <a:gd name="adj1" fmla="val 55000"/>
            <a:gd name="adj2" fmla="val 45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951865" y="1539285"/>
        <a:ext cx="700022" cy="9577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74A51E-2973-46CE-920E-9067E612DC52}">
      <dsp:nvSpPr>
        <dsp:cNvPr id="0" name=""/>
        <dsp:cNvSpPr/>
      </dsp:nvSpPr>
      <dsp:spPr>
        <a:xfrm>
          <a:off x="0" y="0"/>
          <a:ext cx="8938260" cy="1958102"/>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“Client smelled strongly of alcohol, had slurred speech, and was unsteady while walking.”</a:t>
          </a:r>
        </a:p>
      </dsp:txBody>
      <dsp:txXfrm>
        <a:off x="57351" y="57351"/>
        <a:ext cx="6914408" cy="1843400"/>
      </dsp:txXfrm>
    </dsp:sp>
    <dsp:sp modelId="{CFA5F741-E6D6-4B34-99F3-B2D19CF46CFE}">
      <dsp:nvSpPr>
        <dsp:cNvPr id="0" name=""/>
        <dsp:cNvSpPr/>
      </dsp:nvSpPr>
      <dsp:spPr>
        <a:xfrm>
          <a:off x="1577339" y="2393235"/>
          <a:ext cx="8938260" cy="1958102"/>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a:t>“Client raised voice, paced room, and clenched fists.”</a:t>
          </a:r>
        </a:p>
      </dsp:txBody>
      <dsp:txXfrm>
        <a:off x="1634690" y="2450586"/>
        <a:ext cx="5973451" cy="1843400"/>
      </dsp:txXfrm>
    </dsp:sp>
    <dsp:sp modelId="{72A6EF40-0A8C-437A-B25D-7C97CDC57E19}">
      <dsp:nvSpPr>
        <dsp:cNvPr id="0" name=""/>
        <dsp:cNvSpPr/>
      </dsp:nvSpPr>
      <dsp:spPr>
        <a:xfrm>
          <a:off x="7665493" y="1539285"/>
          <a:ext cx="1272766" cy="1272766"/>
        </a:xfrm>
        <a:prstGeom prst="downArrow">
          <a:avLst>
            <a:gd name="adj1" fmla="val 55000"/>
            <a:gd name="adj2" fmla="val 45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951865" y="1539285"/>
        <a:ext cx="700022" cy="95775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2C2980-B596-4E41-A581-A3CAE4D86055}">
      <dsp:nvSpPr>
        <dsp:cNvPr id="0" name=""/>
        <dsp:cNvSpPr/>
      </dsp:nvSpPr>
      <dsp:spPr>
        <a:xfrm>
          <a:off x="0" y="1080567"/>
          <a:ext cx="2957512" cy="187802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549188-E44A-45AB-B8B3-9C3F9460FBFB}">
      <dsp:nvSpPr>
        <dsp:cNvPr id="0" name=""/>
        <dsp:cNvSpPr/>
      </dsp:nvSpPr>
      <dsp:spPr>
        <a:xfrm>
          <a:off x="328612" y="1392749"/>
          <a:ext cx="2957512" cy="187802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dirty="0"/>
            <a:t>“The client was cranky.”</a:t>
          </a:r>
        </a:p>
      </dsp:txBody>
      <dsp:txXfrm>
        <a:off x="383617" y="1447754"/>
        <a:ext cx="2847502" cy="1768010"/>
      </dsp:txXfrm>
    </dsp:sp>
    <dsp:sp modelId="{32B44D65-5B6B-4562-B503-C3247E2C3E18}">
      <dsp:nvSpPr>
        <dsp:cNvPr id="0" name=""/>
        <dsp:cNvSpPr/>
      </dsp:nvSpPr>
      <dsp:spPr>
        <a:xfrm>
          <a:off x="3614737" y="1080567"/>
          <a:ext cx="2957512" cy="187802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BD5407-44D2-4899-BC48-AAEE05714A43}">
      <dsp:nvSpPr>
        <dsp:cNvPr id="0" name=""/>
        <dsp:cNvSpPr/>
      </dsp:nvSpPr>
      <dsp:spPr>
        <a:xfrm>
          <a:off x="3943350" y="1392749"/>
          <a:ext cx="2957512" cy="187802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“The room was messy.”</a:t>
          </a:r>
        </a:p>
      </dsp:txBody>
      <dsp:txXfrm>
        <a:off x="3998355" y="1447754"/>
        <a:ext cx="2847502" cy="1768010"/>
      </dsp:txXfrm>
    </dsp:sp>
    <dsp:sp modelId="{37E860C2-09D8-416E-B800-8F115DD4F594}">
      <dsp:nvSpPr>
        <dsp:cNvPr id="0" name=""/>
        <dsp:cNvSpPr/>
      </dsp:nvSpPr>
      <dsp:spPr>
        <a:xfrm>
          <a:off x="7229475" y="1080567"/>
          <a:ext cx="2957512" cy="187802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5F5003-4A89-4AA2-BB5F-DFEE4A13E308}">
      <dsp:nvSpPr>
        <dsp:cNvPr id="0" name=""/>
        <dsp:cNvSpPr/>
      </dsp:nvSpPr>
      <dsp:spPr>
        <a:xfrm>
          <a:off x="7558087" y="1392749"/>
          <a:ext cx="2957512" cy="187802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marL="0" lvl="0" indent="0" algn="ctr" defTabSz="1644650">
            <a:lnSpc>
              <a:spcPct val="90000"/>
            </a:lnSpc>
            <a:spcBef>
              <a:spcPct val="0"/>
            </a:spcBef>
            <a:spcAft>
              <a:spcPct val="35000"/>
            </a:spcAft>
            <a:buNone/>
          </a:pPr>
          <a:r>
            <a:rPr lang="en-US" sz="3700" kern="1200"/>
            <a:t>“The client was rude.”</a:t>
          </a:r>
        </a:p>
      </dsp:txBody>
      <dsp:txXfrm>
        <a:off x="7613092" y="1447754"/>
        <a:ext cx="2847502" cy="176801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3E745F-DC17-45E1-B04D-1713BC0233D4}">
      <dsp:nvSpPr>
        <dsp:cNvPr id="0" name=""/>
        <dsp:cNvSpPr/>
      </dsp:nvSpPr>
      <dsp:spPr>
        <a:xfrm>
          <a:off x="0" y="61824"/>
          <a:ext cx="6263640" cy="173415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“Client was crying, voice raised, and repeatedly wringing hands.”</a:t>
          </a:r>
        </a:p>
      </dsp:txBody>
      <dsp:txXfrm>
        <a:off x="84655" y="146479"/>
        <a:ext cx="6094330" cy="1564849"/>
      </dsp:txXfrm>
    </dsp:sp>
    <dsp:sp modelId="{DEA2E2E0-292B-46B4-88BA-4C624E3FCADE}">
      <dsp:nvSpPr>
        <dsp:cNvPr id="0" name=""/>
        <dsp:cNvSpPr/>
      </dsp:nvSpPr>
      <dsp:spPr>
        <a:xfrm>
          <a:off x="0" y="1885264"/>
          <a:ext cx="6263640" cy="1734159"/>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“Clothing, papers and food containers were on the floor; bed sheets were also on the ground.”</a:t>
          </a:r>
        </a:p>
      </dsp:txBody>
      <dsp:txXfrm>
        <a:off x="84655" y="1969919"/>
        <a:ext cx="6094330" cy="1564849"/>
      </dsp:txXfrm>
    </dsp:sp>
    <dsp:sp modelId="{A383788B-6605-4CA1-9367-D7DFB2646566}">
      <dsp:nvSpPr>
        <dsp:cNvPr id="0" name=""/>
        <dsp:cNvSpPr/>
      </dsp:nvSpPr>
      <dsp:spPr>
        <a:xfrm>
          <a:off x="0" y="3708703"/>
          <a:ext cx="6263640" cy="1734159"/>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“Client raised voice at other consumers and stated they were upset.”</a:t>
          </a:r>
        </a:p>
      </dsp:txBody>
      <dsp:txXfrm>
        <a:off x="84655" y="3793358"/>
        <a:ext cx="6094330" cy="15648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298FA7-33FF-4C6F-9045-D8B442C94C75}">
      <dsp:nvSpPr>
        <dsp:cNvPr id="0" name=""/>
        <dsp:cNvSpPr/>
      </dsp:nvSpPr>
      <dsp:spPr>
        <a:xfrm>
          <a:off x="0" y="3322370"/>
          <a:ext cx="6263640" cy="2179834"/>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defRPr b="1"/>
          </a:pPr>
          <a:r>
            <a:rPr lang="en-US" sz="2700" kern="1200"/>
            <a:t>Be Specific, and use Direct Quotes when possible.</a:t>
          </a:r>
        </a:p>
      </dsp:txBody>
      <dsp:txXfrm>
        <a:off x="0" y="3322370"/>
        <a:ext cx="6263640" cy="1177110"/>
      </dsp:txXfrm>
    </dsp:sp>
    <dsp:sp modelId="{26E33F79-7906-4FF6-AAD7-20776C3061CF}">
      <dsp:nvSpPr>
        <dsp:cNvPr id="0" name=""/>
        <dsp:cNvSpPr/>
      </dsp:nvSpPr>
      <dsp:spPr>
        <a:xfrm>
          <a:off x="0" y="4455885"/>
          <a:ext cx="6263640" cy="1002724"/>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dirty="0"/>
            <a:t>“At 2:20PM Client BB stated, “I tripped in the hallway when I was walking because my shoe came untied.”</a:t>
          </a:r>
        </a:p>
        <a:p>
          <a:pPr marL="0" lvl="0" indent="0" algn="ctr" defTabSz="622300">
            <a:lnSpc>
              <a:spcPct val="90000"/>
            </a:lnSpc>
            <a:spcBef>
              <a:spcPct val="0"/>
            </a:spcBef>
            <a:spcAft>
              <a:spcPct val="35000"/>
            </a:spcAft>
            <a:buNone/>
          </a:pPr>
          <a:endParaRPr lang="en-US" sz="1400" kern="1200" dirty="0"/>
        </a:p>
        <a:p>
          <a:pPr marL="0" lvl="0" indent="0" algn="ctr" defTabSz="622300">
            <a:lnSpc>
              <a:spcPct val="90000"/>
            </a:lnSpc>
            <a:spcBef>
              <a:spcPct val="0"/>
            </a:spcBef>
            <a:spcAft>
              <a:spcPct val="35000"/>
            </a:spcAft>
            <a:buNone/>
          </a:pPr>
          <a:r>
            <a:rPr lang="en-US" sz="1400" b="1" i="1" kern="1200" dirty="0"/>
            <a:t>*Direct quotes preserve accuracy and prevent interpretation.*</a:t>
          </a:r>
        </a:p>
      </dsp:txBody>
      <dsp:txXfrm>
        <a:off x="0" y="4455885"/>
        <a:ext cx="6263640" cy="1002724"/>
      </dsp:txXfrm>
    </dsp:sp>
    <dsp:sp modelId="{086357E0-042A-4BEE-BCB2-50C22A968655}">
      <dsp:nvSpPr>
        <dsp:cNvPr id="0" name=""/>
        <dsp:cNvSpPr/>
      </dsp:nvSpPr>
      <dsp:spPr>
        <a:xfrm rot="10800000">
          <a:off x="0" y="2482"/>
          <a:ext cx="6263640" cy="3352586"/>
        </a:xfrm>
        <a:prstGeom prst="upArrowCallou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92024" rIns="192024" bIns="192024" numCol="1" spcCol="1270" anchor="ctr" anchorCtr="0">
          <a:noAutofit/>
        </a:bodyPr>
        <a:lstStyle/>
        <a:p>
          <a:pPr marL="0" lvl="0" indent="0" algn="ctr" defTabSz="1200150">
            <a:lnSpc>
              <a:spcPct val="90000"/>
            </a:lnSpc>
            <a:spcBef>
              <a:spcPct val="0"/>
            </a:spcBef>
            <a:spcAft>
              <a:spcPct val="35000"/>
            </a:spcAft>
            <a:buNone/>
            <a:defRPr b="1"/>
          </a:pPr>
          <a:r>
            <a:rPr lang="en-US" sz="2700" kern="1200"/>
            <a:t>Examples of Vagueness in documentation:</a:t>
          </a:r>
        </a:p>
      </dsp:txBody>
      <dsp:txXfrm rot="-10800000">
        <a:off x="0" y="2482"/>
        <a:ext cx="6263640" cy="1176757"/>
      </dsp:txXfrm>
    </dsp:sp>
    <dsp:sp modelId="{6E9D967B-B36E-4D06-ACC7-E80986DCFD00}">
      <dsp:nvSpPr>
        <dsp:cNvPr id="0" name=""/>
        <dsp:cNvSpPr/>
      </dsp:nvSpPr>
      <dsp:spPr>
        <a:xfrm>
          <a:off x="0" y="1179239"/>
          <a:ext cx="1565909" cy="1002423"/>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a:t>“Later in the day”</a:t>
          </a:r>
        </a:p>
      </dsp:txBody>
      <dsp:txXfrm>
        <a:off x="0" y="1179239"/>
        <a:ext cx="1565909" cy="1002423"/>
      </dsp:txXfrm>
    </dsp:sp>
    <dsp:sp modelId="{B2BDAECD-C80F-4648-8071-0BC74863EDFC}">
      <dsp:nvSpPr>
        <dsp:cNvPr id="0" name=""/>
        <dsp:cNvSpPr/>
      </dsp:nvSpPr>
      <dsp:spPr>
        <a:xfrm>
          <a:off x="1565910" y="1179239"/>
          <a:ext cx="1565909" cy="1002423"/>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a:t>“Client had an issue”</a:t>
          </a:r>
        </a:p>
      </dsp:txBody>
      <dsp:txXfrm>
        <a:off x="1565910" y="1179239"/>
        <a:ext cx="1565909" cy="1002423"/>
      </dsp:txXfrm>
    </dsp:sp>
    <dsp:sp modelId="{FDB1B895-3C69-4958-862B-F2B6788C774C}">
      <dsp:nvSpPr>
        <dsp:cNvPr id="0" name=""/>
        <dsp:cNvSpPr/>
      </dsp:nvSpPr>
      <dsp:spPr>
        <a:xfrm>
          <a:off x="3131820" y="1179239"/>
          <a:ext cx="1565909" cy="1002423"/>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a:t>“Staff handled the situation”</a:t>
          </a:r>
        </a:p>
      </dsp:txBody>
      <dsp:txXfrm>
        <a:off x="3131820" y="1179239"/>
        <a:ext cx="1565909" cy="1002423"/>
      </dsp:txXfrm>
    </dsp:sp>
    <dsp:sp modelId="{33B8F8B9-168B-4055-8FCC-757C47160F33}">
      <dsp:nvSpPr>
        <dsp:cNvPr id="0" name=""/>
        <dsp:cNvSpPr/>
      </dsp:nvSpPr>
      <dsp:spPr>
        <a:xfrm>
          <a:off x="4697730" y="1179239"/>
          <a:ext cx="1565909" cy="1002423"/>
        </a:xfrm>
        <a:prstGeom prst="rect">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US" sz="1400" kern="1200"/>
            <a:t>“Client fell in hallway”</a:t>
          </a:r>
        </a:p>
      </dsp:txBody>
      <dsp:txXfrm>
        <a:off x="4697730" y="1179239"/>
        <a:ext cx="1565909" cy="100242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7CB5A1-35A3-4586-94BE-AA81F676AFA9}">
      <dsp:nvSpPr>
        <dsp:cNvPr id="0" name=""/>
        <dsp:cNvSpPr/>
      </dsp:nvSpPr>
      <dsp:spPr>
        <a:xfrm>
          <a:off x="13219" y="355308"/>
          <a:ext cx="811316" cy="8113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FE43A-A177-4F1C-ABE7-6B91AD52E7CF}">
      <dsp:nvSpPr>
        <dsp:cNvPr id="0" name=""/>
        <dsp:cNvSpPr/>
      </dsp:nvSpPr>
      <dsp:spPr>
        <a:xfrm>
          <a:off x="13219" y="1263521"/>
          <a:ext cx="2318046" cy="1089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Record events in real time or immediately afterwards</a:t>
          </a:r>
        </a:p>
      </dsp:txBody>
      <dsp:txXfrm>
        <a:off x="13219" y="1263521"/>
        <a:ext cx="2318046" cy="1089239"/>
      </dsp:txXfrm>
    </dsp:sp>
    <dsp:sp modelId="{91537F6A-3283-44B0-823E-922650CD8C82}">
      <dsp:nvSpPr>
        <dsp:cNvPr id="0" name=""/>
        <dsp:cNvSpPr/>
      </dsp:nvSpPr>
      <dsp:spPr>
        <a:xfrm>
          <a:off x="13219" y="2397829"/>
          <a:ext cx="2318046" cy="210901"/>
        </a:xfrm>
        <a:prstGeom prst="rect">
          <a:avLst/>
        </a:prstGeom>
        <a:noFill/>
        <a:ln>
          <a:noFill/>
        </a:ln>
        <a:effectLst/>
      </dsp:spPr>
      <dsp:style>
        <a:lnRef idx="0">
          <a:scrgbClr r="0" g="0" b="0"/>
        </a:lnRef>
        <a:fillRef idx="0">
          <a:scrgbClr r="0" g="0" b="0"/>
        </a:fillRef>
        <a:effectRef idx="0">
          <a:scrgbClr r="0" g="0" b="0"/>
        </a:effectRef>
        <a:fontRef idx="minor"/>
      </dsp:style>
    </dsp:sp>
    <dsp:sp modelId="{81943402-931B-46F2-B0D2-F4093228618C}">
      <dsp:nvSpPr>
        <dsp:cNvPr id="0" name=""/>
        <dsp:cNvSpPr/>
      </dsp:nvSpPr>
      <dsp:spPr>
        <a:xfrm>
          <a:off x="2736924" y="355308"/>
          <a:ext cx="811316" cy="8113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DB70D8-3AEF-4C2A-BCEC-5E62115876DE}">
      <dsp:nvSpPr>
        <dsp:cNvPr id="0" name=""/>
        <dsp:cNvSpPr/>
      </dsp:nvSpPr>
      <dsp:spPr>
        <a:xfrm>
          <a:off x="2736924" y="1263521"/>
          <a:ext cx="2318046" cy="1089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dirty="0"/>
            <a:t>Real-time documentation increases accuracy</a:t>
          </a:r>
        </a:p>
      </dsp:txBody>
      <dsp:txXfrm>
        <a:off x="2736924" y="1263521"/>
        <a:ext cx="2318046" cy="1089239"/>
      </dsp:txXfrm>
    </dsp:sp>
    <dsp:sp modelId="{A7055B1F-AF2C-4082-AA44-E1EF6A357428}">
      <dsp:nvSpPr>
        <dsp:cNvPr id="0" name=""/>
        <dsp:cNvSpPr/>
      </dsp:nvSpPr>
      <dsp:spPr>
        <a:xfrm>
          <a:off x="2736924" y="2397829"/>
          <a:ext cx="2318046" cy="210901"/>
        </a:xfrm>
        <a:prstGeom prst="rect">
          <a:avLst/>
        </a:prstGeom>
        <a:noFill/>
        <a:ln>
          <a:noFill/>
        </a:ln>
        <a:effectLst/>
      </dsp:spPr>
      <dsp:style>
        <a:lnRef idx="0">
          <a:scrgbClr r="0" g="0" b="0"/>
        </a:lnRef>
        <a:fillRef idx="0">
          <a:scrgbClr r="0" g="0" b="0"/>
        </a:fillRef>
        <a:effectRef idx="0">
          <a:scrgbClr r="0" g="0" b="0"/>
        </a:effectRef>
        <a:fontRef idx="minor"/>
      </dsp:style>
    </dsp:sp>
    <dsp:sp modelId="{BA10998C-4B8B-48D0-90F0-8933C24F2943}">
      <dsp:nvSpPr>
        <dsp:cNvPr id="0" name=""/>
        <dsp:cNvSpPr/>
      </dsp:nvSpPr>
      <dsp:spPr>
        <a:xfrm>
          <a:off x="5460629" y="355308"/>
          <a:ext cx="811316" cy="8113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60E29E-FB66-41AC-AAC2-B9500AF0A849}">
      <dsp:nvSpPr>
        <dsp:cNvPr id="0" name=""/>
        <dsp:cNvSpPr/>
      </dsp:nvSpPr>
      <dsp:spPr>
        <a:xfrm>
          <a:off x="5460629" y="1263521"/>
          <a:ext cx="2318046" cy="1089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Late entries should be clearly labeled as such (“</a:t>
          </a:r>
          <a:r>
            <a:rPr lang="en-US" sz="1400" i="1" kern="1200"/>
            <a:t>Late entry for 02/01/2026 at 4:30PM….”)</a:t>
          </a:r>
          <a:endParaRPr lang="en-US" sz="1400" kern="1200"/>
        </a:p>
      </dsp:txBody>
      <dsp:txXfrm>
        <a:off x="5460629" y="1263521"/>
        <a:ext cx="2318046" cy="1089239"/>
      </dsp:txXfrm>
    </dsp:sp>
    <dsp:sp modelId="{18C17A93-07EA-4EAC-A060-DA7A5BF198B8}">
      <dsp:nvSpPr>
        <dsp:cNvPr id="0" name=""/>
        <dsp:cNvSpPr/>
      </dsp:nvSpPr>
      <dsp:spPr>
        <a:xfrm>
          <a:off x="5460629" y="2397829"/>
          <a:ext cx="2318046" cy="210901"/>
        </a:xfrm>
        <a:prstGeom prst="rect">
          <a:avLst/>
        </a:prstGeom>
        <a:noFill/>
        <a:ln>
          <a:noFill/>
        </a:ln>
        <a:effectLst/>
      </dsp:spPr>
      <dsp:style>
        <a:lnRef idx="0">
          <a:scrgbClr r="0" g="0" b="0"/>
        </a:lnRef>
        <a:fillRef idx="0">
          <a:scrgbClr r="0" g="0" b="0"/>
        </a:fillRef>
        <a:effectRef idx="0">
          <a:scrgbClr r="0" g="0" b="0"/>
        </a:effectRef>
        <a:fontRef idx="minor"/>
      </dsp:style>
    </dsp:sp>
    <dsp:sp modelId="{FB723AA1-0ED7-4861-BEB8-7E7BD8B9A44B}">
      <dsp:nvSpPr>
        <dsp:cNvPr id="0" name=""/>
        <dsp:cNvSpPr/>
      </dsp:nvSpPr>
      <dsp:spPr>
        <a:xfrm>
          <a:off x="8184333" y="355308"/>
          <a:ext cx="811316" cy="81131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41ADE1-1E7C-496E-9F83-38A17EFD76BD}">
      <dsp:nvSpPr>
        <dsp:cNvPr id="0" name=""/>
        <dsp:cNvSpPr/>
      </dsp:nvSpPr>
      <dsp:spPr>
        <a:xfrm>
          <a:off x="8184333" y="1263521"/>
          <a:ext cx="2318046" cy="10892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4.   Never reconstruct from memory incidents hours or days late </a:t>
          </a:r>
          <a:r>
            <a:rPr lang="en-US" sz="1400" i="1" kern="1200"/>
            <a:t>(Memory degrades rapidly and documentation loses credibility)</a:t>
          </a:r>
          <a:endParaRPr lang="en-US" sz="1400" kern="1200"/>
        </a:p>
      </dsp:txBody>
      <dsp:txXfrm>
        <a:off x="8184333" y="1263521"/>
        <a:ext cx="2318046" cy="1089239"/>
      </dsp:txXfrm>
    </dsp:sp>
    <dsp:sp modelId="{C9AD59DA-FDFA-42B2-A1FD-08C3766126B5}">
      <dsp:nvSpPr>
        <dsp:cNvPr id="0" name=""/>
        <dsp:cNvSpPr/>
      </dsp:nvSpPr>
      <dsp:spPr>
        <a:xfrm>
          <a:off x="8184333" y="2397829"/>
          <a:ext cx="2318046" cy="2109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endParaRPr lang="en-US" sz="1100" kern="1200" dirty="0"/>
        </a:p>
      </dsp:txBody>
      <dsp:txXfrm>
        <a:off x="8184333" y="2397829"/>
        <a:ext cx="2318046" cy="21090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4A7901-29E3-467A-9391-030339541FD1}" type="datetimeFigureOut">
              <a:rPr lang="en-US" smtClean="0"/>
              <a:t>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F9997-2622-4395-BC9F-9B56C09943FA}" type="slidenum">
              <a:rPr lang="en-US" smtClean="0"/>
              <a:t>‹#›</a:t>
            </a:fld>
            <a:endParaRPr lang="en-US"/>
          </a:p>
        </p:txBody>
      </p:sp>
    </p:spTree>
    <p:extLst>
      <p:ext uri="{BB962C8B-B14F-4D97-AF65-F5344CB8AC3E}">
        <p14:creationId xmlns:p14="http://schemas.microsoft.com/office/powerpoint/2010/main" val="1301260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NCCMH Contract states that </a:t>
            </a:r>
          </a:p>
        </p:txBody>
      </p:sp>
      <p:sp>
        <p:nvSpPr>
          <p:cNvPr id="4" name="Slide Number Placeholder 3"/>
          <p:cNvSpPr>
            <a:spLocks noGrp="1"/>
          </p:cNvSpPr>
          <p:nvPr>
            <p:ph type="sldNum" sz="quarter" idx="5"/>
          </p:nvPr>
        </p:nvSpPr>
        <p:spPr/>
        <p:txBody>
          <a:bodyPr/>
          <a:lstStyle/>
          <a:p>
            <a:fld id="{178F9997-2622-4395-BC9F-9B56C09943FA}" type="slidenum">
              <a:rPr lang="en-US" smtClean="0"/>
              <a:t>21</a:t>
            </a:fld>
            <a:endParaRPr lang="en-US"/>
          </a:p>
        </p:txBody>
      </p:sp>
    </p:spTree>
    <p:extLst>
      <p:ext uri="{BB962C8B-B14F-4D97-AF65-F5344CB8AC3E}">
        <p14:creationId xmlns:p14="http://schemas.microsoft.com/office/powerpoint/2010/main" val="41471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A94C1-4EA2-207C-08F4-79BAA8A425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6D635C-75F1-A9AA-1D79-CF4BE18FFF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B05427-65DD-47D4-A03B-8FB4DE832887}"/>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5" name="Footer Placeholder 4">
            <a:extLst>
              <a:ext uri="{FF2B5EF4-FFF2-40B4-BE49-F238E27FC236}">
                <a16:creationId xmlns:a16="http://schemas.microsoft.com/office/drawing/2014/main" id="{1BF59A52-CDAB-DA6F-0FF9-2EBE70D4FF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4E7B3-3E26-1D91-EE55-6DB732EA5D4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592313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F75B2-A32E-6F73-561B-EF11382792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836C7D-5B07-D8A1-1686-391CE6CD15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2EAFDE-33B7-97B5-96AF-D38C136A324E}"/>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5" name="Footer Placeholder 4">
            <a:extLst>
              <a:ext uri="{FF2B5EF4-FFF2-40B4-BE49-F238E27FC236}">
                <a16:creationId xmlns:a16="http://schemas.microsoft.com/office/drawing/2014/main" id="{9709705B-CD9D-6A47-3316-09019A9F96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D73479-73A5-D6C9-2147-FD3DC76419AE}"/>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859452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DF1798-B103-D012-7522-A2F420994B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9519DF-4B3E-F41F-0AF8-C8E7122163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1F8F1-D14D-0782-3C19-C3B93106EDED}"/>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5" name="Footer Placeholder 4">
            <a:extLst>
              <a:ext uri="{FF2B5EF4-FFF2-40B4-BE49-F238E27FC236}">
                <a16:creationId xmlns:a16="http://schemas.microsoft.com/office/drawing/2014/main" id="{917F9372-AE76-745B-BC7E-171AA2AA32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AE1E0-E892-78BC-0A6C-FE40E931480B}"/>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27213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5703B-FB57-D570-049B-1AFBCBDCB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F2B2B7-B501-6571-4AB4-8661659664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945B32-A615-F771-0292-4E413FFF4D31}"/>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5" name="Footer Placeholder 4">
            <a:extLst>
              <a:ext uri="{FF2B5EF4-FFF2-40B4-BE49-F238E27FC236}">
                <a16:creationId xmlns:a16="http://schemas.microsoft.com/office/drawing/2014/main" id="{423F9B97-0D20-CD1F-B3A3-789D79F23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59924-6FC2-EA28-E194-EFF1DF0899FF}"/>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95819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510B-27E4-7E46-69BE-CBDB8FB87B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5D775D-3820-D4D3-2ADB-ED35A65F12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9325F76-67E2-E006-F19D-B4BFC76F05A6}"/>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5" name="Footer Placeholder 4">
            <a:extLst>
              <a:ext uri="{FF2B5EF4-FFF2-40B4-BE49-F238E27FC236}">
                <a16:creationId xmlns:a16="http://schemas.microsoft.com/office/drawing/2014/main" id="{A31824C9-D145-F6D0-E064-9D40565CC7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6C2E89-D231-81EF-DC33-14A78D24C651}"/>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350238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B19E5-6393-8B23-E218-528FA01831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C5816C-9F2A-E3C8-91F2-D4BBC781EB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BE66A7-E1A8-69C1-B232-07DD5E8EB0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8C33D3-22AA-9A92-D0F7-ADA362D9CBFF}"/>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6" name="Footer Placeholder 5">
            <a:extLst>
              <a:ext uri="{FF2B5EF4-FFF2-40B4-BE49-F238E27FC236}">
                <a16:creationId xmlns:a16="http://schemas.microsoft.com/office/drawing/2014/main" id="{4A3CEEA3-5A39-347E-F97D-9B2E4B4CE6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5D1902-70B2-4A74-0DAF-80CF1FC14110}"/>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422495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69F92-8E8C-B42E-56E5-DD6DFA6B4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B0B2AD-C94A-3C7A-92A0-D7B1ECE2FC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D8557B-B7A7-962A-314C-0DFABB6BAB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AE9E7B-1B8A-CF5A-89BE-BD9425F870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B0DC39-DBA9-BC2C-CE4A-3D6B3D3C77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A81991-431B-1407-B312-D070A419F475}"/>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8" name="Footer Placeholder 7">
            <a:extLst>
              <a:ext uri="{FF2B5EF4-FFF2-40B4-BE49-F238E27FC236}">
                <a16:creationId xmlns:a16="http://schemas.microsoft.com/office/drawing/2014/main" id="{8AEF95F0-AD76-70DD-ED77-70F9C9DF5D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D7CD42-07BF-3F05-9BEF-D9A1501242E2}"/>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65861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13B53-AC66-86A5-58B6-5CAA370610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9292D6-1C37-E841-54D1-A7E5A50EB126}"/>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4" name="Footer Placeholder 3">
            <a:extLst>
              <a:ext uri="{FF2B5EF4-FFF2-40B4-BE49-F238E27FC236}">
                <a16:creationId xmlns:a16="http://schemas.microsoft.com/office/drawing/2014/main" id="{892A5AE7-FA78-F9D4-C261-37AD9CCF51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75DDCA-DAC6-2170-E1E1-B57D42CD7AA4}"/>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131480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4A0FD1-C489-CBA2-B30D-0DA74AE3A518}"/>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3" name="Footer Placeholder 2">
            <a:extLst>
              <a:ext uri="{FF2B5EF4-FFF2-40B4-BE49-F238E27FC236}">
                <a16:creationId xmlns:a16="http://schemas.microsoft.com/office/drawing/2014/main" id="{D587EA8C-D162-3D71-451E-66439437334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2C41DE-9DBB-370C-D0C0-87CB24D7F41A}"/>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637575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8738A-FAEF-35B3-E610-097B70B1D3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AADE98-3A08-BCBD-8783-E8B562C6BA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E9F7045-1C05-6119-DBB5-17448C5CAC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EA0F65-5C2F-2A5C-63A6-FEDBDB93F266}"/>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6" name="Footer Placeholder 5">
            <a:extLst>
              <a:ext uri="{FF2B5EF4-FFF2-40B4-BE49-F238E27FC236}">
                <a16:creationId xmlns:a16="http://schemas.microsoft.com/office/drawing/2014/main" id="{29143952-0FB6-E896-8DD7-D18C7288CC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FC2DD6-BB93-5449-2022-96C02524DECC}"/>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3975074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AF3B9-8C7A-A84A-9823-6E6778A143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1F8B67-8B86-8B85-0D47-3682E882E3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14C729-0AE3-A264-EA44-8547204317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9EE91D-3C1F-94F3-CA03-D2252F64C32A}"/>
              </a:ext>
            </a:extLst>
          </p:cNvPr>
          <p:cNvSpPr>
            <a:spLocks noGrp="1"/>
          </p:cNvSpPr>
          <p:nvPr>
            <p:ph type="dt" sz="half" idx="10"/>
          </p:nvPr>
        </p:nvSpPr>
        <p:spPr/>
        <p:txBody>
          <a:bodyPr/>
          <a:lstStyle/>
          <a:p>
            <a:fld id="{AA70F276-1833-4A75-9C1D-A56E2295A68D}" type="datetimeFigureOut">
              <a:rPr lang="en-US" smtClean="0"/>
              <a:t>2/9/2026</a:t>
            </a:fld>
            <a:endParaRPr lang="en-US"/>
          </a:p>
        </p:txBody>
      </p:sp>
      <p:sp>
        <p:nvSpPr>
          <p:cNvPr id="6" name="Footer Placeholder 5">
            <a:extLst>
              <a:ext uri="{FF2B5EF4-FFF2-40B4-BE49-F238E27FC236}">
                <a16:creationId xmlns:a16="http://schemas.microsoft.com/office/drawing/2014/main" id="{86785705-0053-330E-954F-7B76358866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203077-614B-F00B-1526-5FDF899D0ACD}"/>
              </a:ext>
            </a:extLst>
          </p:cNvPr>
          <p:cNvSpPr>
            <a:spLocks noGrp="1"/>
          </p:cNvSpPr>
          <p:nvPr>
            <p:ph type="sldNum" sz="quarter" idx="12"/>
          </p:nvPr>
        </p:nvSpPr>
        <p:spPr/>
        <p:txBody>
          <a:bodyPr/>
          <a:lstStyle/>
          <a:p>
            <a:fld id="{28844951-7827-47D4-8276-7DDE1FA7D85A}" type="slidenum">
              <a:rPr lang="en-US" smtClean="0"/>
              <a:t>‹#›</a:t>
            </a:fld>
            <a:endParaRPr lang="en-US"/>
          </a:p>
        </p:txBody>
      </p:sp>
    </p:spTree>
    <p:extLst>
      <p:ext uri="{BB962C8B-B14F-4D97-AF65-F5344CB8AC3E}">
        <p14:creationId xmlns:p14="http://schemas.microsoft.com/office/powerpoint/2010/main" val="4083520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6BB943-0AC5-501A-F923-CE6E599776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520538-305F-E2F2-F4A9-399EE16B48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1ED3BA-1472-1441-8ED4-6A062ABF5F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70F276-1833-4A75-9C1D-A56E2295A68D}" type="datetimeFigureOut">
              <a:rPr lang="en-US" smtClean="0"/>
              <a:pPr/>
              <a:t>2/9/2026</a:t>
            </a:fld>
            <a:endParaRPr lang="en-US" dirty="0"/>
          </a:p>
        </p:txBody>
      </p:sp>
      <p:sp>
        <p:nvSpPr>
          <p:cNvPr id="5" name="Footer Placeholder 4">
            <a:extLst>
              <a:ext uri="{FF2B5EF4-FFF2-40B4-BE49-F238E27FC236}">
                <a16:creationId xmlns:a16="http://schemas.microsoft.com/office/drawing/2014/main" id="{7AD9FCDD-F7B5-4754-35F9-9741A30A08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solidFill>
                <a:srgbClr val="FFFFFF"/>
              </a:solidFill>
            </a:endParaRPr>
          </a:p>
        </p:txBody>
      </p:sp>
      <p:sp>
        <p:nvSpPr>
          <p:cNvPr id="6" name="Slide Number Placeholder 5">
            <a:extLst>
              <a:ext uri="{FF2B5EF4-FFF2-40B4-BE49-F238E27FC236}">
                <a16:creationId xmlns:a16="http://schemas.microsoft.com/office/drawing/2014/main" id="{E5C6F848-551B-4906-875C-BF28F1B74E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844951-7827-47D4-8276-7DDE1FA7D85A}" type="slidenum">
              <a:rPr lang="en-US" smtClean="0"/>
              <a:pPr/>
              <a:t>‹#›</a:t>
            </a:fld>
            <a:endParaRPr lang="en-US"/>
          </a:p>
        </p:txBody>
      </p:sp>
    </p:spTree>
    <p:extLst>
      <p:ext uri="{BB962C8B-B14F-4D97-AF65-F5344CB8AC3E}">
        <p14:creationId xmlns:p14="http://schemas.microsoft.com/office/powerpoint/2010/main" val="2030824547"/>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BC720E2-9406-FB4D-4DE0-BE33C3747639}"/>
              </a:ext>
            </a:extLst>
          </p:cNvPr>
          <p:cNvSpPr>
            <a:spLocks noGrp="1"/>
          </p:cNvSpPr>
          <p:nvPr>
            <p:ph type="title"/>
          </p:nvPr>
        </p:nvSpPr>
        <p:spPr>
          <a:xfrm>
            <a:off x="2558716" y="955309"/>
            <a:ext cx="7074568" cy="2898975"/>
          </a:xfrm>
        </p:spPr>
        <p:txBody>
          <a:bodyPr vert="horz" lIns="91440" tIns="45720" rIns="91440" bIns="45720" rtlCol="0" anchor="b">
            <a:normAutofit/>
          </a:bodyPr>
          <a:lstStyle/>
          <a:p>
            <a:pPr algn="ctr"/>
            <a:r>
              <a:rPr lang="en-US" sz="6600" kern="1200">
                <a:solidFill>
                  <a:srgbClr val="FFFFFF"/>
                </a:solidFill>
                <a:latin typeface="+mj-lt"/>
                <a:ea typeface="+mj-ea"/>
                <a:cs typeface="+mj-cs"/>
              </a:rPr>
              <a:t>But… Did you Document?</a:t>
            </a:r>
          </a:p>
        </p:txBody>
      </p:sp>
      <p:sp>
        <p:nvSpPr>
          <p:cNvPr id="3" name="Content Placeholder 2">
            <a:extLst>
              <a:ext uri="{FF2B5EF4-FFF2-40B4-BE49-F238E27FC236}">
                <a16:creationId xmlns:a16="http://schemas.microsoft.com/office/drawing/2014/main" id="{2AFCCF94-05B5-70CA-F1BC-61F0EB8669A3}"/>
              </a:ext>
            </a:extLst>
          </p:cNvPr>
          <p:cNvSpPr>
            <a:spLocks noGrp="1"/>
          </p:cNvSpPr>
          <p:nvPr>
            <p:ph idx="1"/>
          </p:nvPr>
        </p:nvSpPr>
        <p:spPr>
          <a:xfrm>
            <a:off x="2634916" y="4533813"/>
            <a:ext cx="6930189" cy="938463"/>
          </a:xfrm>
        </p:spPr>
        <p:txBody>
          <a:bodyPr vert="horz" lIns="91440" tIns="45720" rIns="91440" bIns="45720" rtlCol="0">
            <a:normAutofit/>
          </a:bodyPr>
          <a:lstStyle/>
          <a:p>
            <a:pPr marL="0" indent="0" algn="ctr">
              <a:buNone/>
            </a:pPr>
            <a:r>
              <a:rPr lang="en-US" sz="2400" kern="1200">
                <a:solidFill>
                  <a:srgbClr val="FFFFFF"/>
                </a:solidFill>
                <a:latin typeface="+mn-lt"/>
                <a:ea typeface="+mn-ea"/>
                <a:cs typeface="+mn-cs"/>
              </a:rPr>
              <a:t>Best Practice Guidelines for writing concise, timely and accurate documentation.</a:t>
            </a:r>
          </a:p>
        </p:txBody>
      </p:sp>
      <p:sp>
        <p:nvSpPr>
          <p:cNvPr id="28"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327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2CA15A-4070-D480-2F37-B926975D858D}"/>
              </a:ext>
            </a:extLst>
          </p:cNvPr>
          <p:cNvSpPr>
            <a:spLocks noGrp="1"/>
          </p:cNvSpPr>
          <p:nvPr>
            <p:ph type="title"/>
          </p:nvPr>
        </p:nvSpPr>
        <p:spPr>
          <a:xfrm>
            <a:off x="970908" y="1220919"/>
            <a:ext cx="5425781" cy="2387600"/>
          </a:xfrm>
        </p:spPr>
        <p:txBody>
          <a:bodyPr vert="horz" lIns="91440" tIns="45720" rIns="91440" bIns="45720" rtlCol="0" anchor="b">
            <a:normAutofit/>
          </a:bodyPr>
          <a:lstStyle/>
          <a:p>
            <a:r>
              <a:rPr lang="en-US" sz="6000" kern="1200" dirty="0">
                <a:solidFill>
                  <a:schemeClr val="tx1"/>
                </a:solidFill>
                <a:latin typeface="+mj-lt"/>
                <a:ea typeface="+mj-ea"/>
                <a:cs typeface="+mj-cs"/>
              </a:rPr>
              <a:t>Be </a:t>
            </a:r>
            <a:r>
              <a:rPr lang="en-US" sz="6000" b="1" kern="1200" dirty="0">
                <a:solidFill>
                  <a:schemeClr val="tx1"/>
                </a:solidFill>
                <a:latin typeface="+mj-lt"/>
                <a:ea typeface="+mj-ea"/>
                <a:cs typeface="+mj-cs"/>
              </a:rPr>
              <a:t>Objective </a:t>
            </a:r>
            <a:r>
              <a:rPr lang="en-US" sz="6000" kern="1200" dirty="0">
                <a:solidFill>
                  <a:schemeClr val="tx1"/>
                </a:solidFill>
                <a:latin typeface="+mj-lt"/>
                <a:ea typeface="+mj-ea"/>
                <a:cs typeface="+mj-cs"/>
              </a:rPr>
              <a:t>and </a:t>
            </a:r>
            <a:r>
              <a:rPr lang="en-US" sz="6000" b="1" kern="1200" dirty="0">
                <a:solidFill>
                  <a:schemeClr val="tx1"/>
                </a:solidFill>
                <a:latin typeface="+mj-lt"/>
                <a:ea typeface="+mj-ea"/>
                <a:cs typeface="+mj-cs"/>
              </a:rPr>
              <a:t>Descriptive</a:t>
            </a:r>
            <a:endParaRPr lang="en-US" sz="6000" kern="1200" dirty="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348F70B7-DC1B-8031-881D-291998A07322}"/>
              </a:ext>
            </a:extLst>
          </p:cNvPr>
          <p:cNvSpPr>
            <a:spLocks noGrp="1"/>
          </p:cNvSpPr>
          <p:nvPr>
            <p:ph idx="1"/>
          </p:nvPr>
        </p:nvSpPr>
        <p:spPr>
          <a:xfrm>
            <a:off x="970908" y="3700594"/>
            <a:ext cx="5425781" cy="1655762"/>
          </a:xfrm>
        </p:spPr>
        <p:txBody>
          <a:bodyPr vert="horz" lIns="91440" tIns="45720" rIns="91440" bIns="45720" rtlCol="0">
            <a:normAutofit/>
          </a:bodyPr>
          <a:lstStyle/>
          <a:p>
            <a:pPr marL="0" indent="0">
              <a:buNone/>
            </a:pPr>
            <a:r>
              <a:rPr lang="en-US" sz="2400" kern="1200" dirty="0">
                <a:solidFill>
                  <a:schemeClr val="tx1"/>
                </a:solidFill>
                <a:latin typeface="+mn-lt"/>
                <a:ea typeface="+mn-ea"/>
                <a:cs typeface="+mn-cs"/>
              </a:rPr>
              <a:t>Use measurable and observable details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4163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1F381-4A9F-584F-C831-22C6310B1FEF}"/>
              </a:ext>
            </a:extLst>
          </p:cNvPr>
          <p:cNvSpPr>
            <a:spLocks noGrp="1"/>
          </p:cNvSpPr>
          <p:nvPr>
            <p:ph type="title"/>
          </p:nvPr>
        </p:nvSpPr>
        <p:spPr/>
        <p:txBody>
          <a:bodyPr/>
          <a:lstStyle/>
          <a:p>
            <a:r>
              <a:rPr lang="en-US" dirty="0"/>
              <a:t>Weak Language</a:t>
            </a:r>
          </a:p>
        </p:txBody>
      </p:sp>
      <p:graphicFrame>
        <p:nvGraphicFramePr>
          <p:cNvPr id="5" name="Content Placeholder 2">
            <a:extLst>
              <a:ext uri="{FF2B5EF4-FFF2-40B4-BE49-F238E27FC236}">
                <a16:creationId xmlns:a16="http://schemas.microsoft.com/office/drawing/2014/main" id="{804E43C0-E550-DD36-7C23-687F586CBA36}"/>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210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204D55-2067-93DF-13FF-4E717CF069C2}"/>
              </a:ext>
            </a:extLst>
          </p:cNvPr>
          <p:cNvSpPr>
            <a:spLocks noGrp="1"/>
          </p:cNvSpPr>
          <p:nvPr>
            <p:ph type="title"/>
          </p:nvPr>
        </p:nvSpPr>
        <p:spPr>
          <a:xfrm>
            <a:off x="838200" y="557189"/>
            <a:ext cx="3374136" cy="5567891"/>
          </a:xfrm>
        </p:spPr>
        <p:txBody>
          <a:bodyPr>
            <a:normAutofit/>
          </a:bodyPr>
          <a:lstStyle/>
          <a:p>
            <a:r>
              <a:rPr lang="en-US" sz="5200" dirty="0"/>
              <a:t>Strong, Fact-Based Language</a:t>
            </a:r>
          </a:p>
        </p:txBody>
      </p:sp>
      <p:graphicFrame>
        <p:nvGraphicFramePr>
          <p:cNvPr id="5" name="Content Placeholder 2">
            <a:extLst>
              <a:ext uri="{FF2B5EF4-FFF2-40B4-BE49-F238E27FC236}">
                <a16:creationId xmlns:a16="http://schemas.microsoft.com/office/drawing/2014/main" id="{89794EA2-1E22-134A-D65D-47F240DFDEFA}"/>
              </a:ext>
            </a:extLst>
          </p:cNvPr>
          <p:cNvGraphicFramePr>
            <a:graphicFrameLocks noGrp="1"/>
          </p:cNvGraphicFramePr>
          <p:nvPr>
            <p:ph idx="1"/>
            <p:extLst>
              <p:ext uri="{D42A27DB-BD31-4B8C-83A1-F6EECF244321}">
                <p14:modId xmlns:p14="http://schemas.microsoft.com/office/powerpoint/2010/main" val="3023040402"/>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7452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DEA005-4421-67B9-E10B-A66AB502FE0A}"/>
              </a:ext>
            </a:extLst>
          </p:cNvPr>
          <p:cNvSpPr>
            <a:spLocks noGrp="1"/>
          </p:cNvSpPr>
          <p:nvPr>
            <p:ph type="title"/>
          </p:nvPr>
        </p:nvSpPr>
        <p:spPr>
          <a:xfrm>
            <a:off x="1171074" y="1396686"/>
            <a:ext cx="3240506" cy="4064628"/>
          </a:xfrm>
        </p:spPr>
        <p:txBody>
          <a:bodyPr>
            <a:normAutofit/>
          </a:bodyPr>
          <a:lstStyle/>
          <a:p>
            <a:r>
              <a:rPr lang="en-US">
                <a:solidFill>
                  <a:srgbClr val="FFFFFF"/>
                </a:solidFill>
              </a:rPr>
              <a:t>Be Clear, Specific and Complete</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593F267-7D66-D78B-DD97-648FC91C9AFD}"/>
              </a:ext>
            </a:extLst>
          </p:cNvPr>
          <p:cNvSpPr>
            <a:spLocks noGrp="1"/>
          </p:cNvSpPr>
          <p:nvPr>
            <p:ph idx="1"/>
          </p:nvPr>
        </p:nvSpPr>
        <p:spPr>
          <a:xfrm>
            <a:off x="5370153" y="1526033"/>
            <a:ext cx="5536397" cy="3935281"/>
          </a:xfrm>
        </p:spPr>
        <p:txBody>
          <a:bodyPr>
            <a:normAutofit/>
          </a:bodyPr>
          <a:lstStyle/>
          <a:p>
            <a:pPr marL="0" indent="0">
              <a:buNone/>
            </a:pPr>
            <a:r>
              <a:rPr lang="en-US" sz="4400" dirty="0"/>
              <a:t>You must include:</a:t>
            </a:r>
          </a:p>
          <a:p>
            <a:r>
              <a:rPr lang="en-US" b="1" dirty="0"/>
              <a:t>Who </a:t>
            </a:r>
            <a:r>
              <a:rPr lang="en-US" dirty="0"/>
              <a:t>was involved</a:t>
            </a:r>
          </a:p>
          <a:p>
            <a:r>
              <a:rPr lang="en-US" b="1" dirty="0"/>
              <a:t>What</a:t>
            </a:r>
            <a:r>
              <a:rPr lang="en-US" dirty="0"/>
              <a:t> happened</a:t>
            </a:r>
          </a:p>
          <a:p>
            <a:r>
              <a:rPr lang="en-US" b="1" dirty="0"/>
              <a:t>When </a:t>
            </a:r>
            <a:r>
              <a:rPr lang="en-US" dirty="0"/>
              <a:t>it occurred </a:t>
            </a:r>
            <a:r>
              <a:rPr lang="en-US" i="1" dirty="0"/>
              <a:t>(date and time)</a:t>
            </a:r>
          </a:p>
          <a:p>
            <a:r>
              <a:rPr lang="en-US" b="1" dirty="0"/>
              <a:t>Where</a:t>
            </a:r>
            <a:r>
              <a:rPr lang="en-US" dirty="0"/>
              <a:t> it occurred</a:t>
            </a:r>
          </a:p>
          <a:p>
            <a:r>
              <a:rPr lang="en-US" b="1" dirty="0"/>
              <a:t>What</a:t>
            </a:r>
            <a:r>
              <a:rPr lang="en-US" dirty="0"/>
              <a:t> actions were taken</a:t>
            </a:r>
          </a:p>
          <a:p>
            <a:r>
              <a:rPr lang="en-US" dirty="0"/>
              <a:t>Outcome/Follow-up</a:t>
            </a:r>
          </a:p>
        </p:txBody>
      </p:sp>
    </p:spTree>
    <p:extLst>
      <p:ext uri="{BB962C8B-B14F-4D97-AF65-F5344CB8AC3E}">
        <p14:creationId xmlns:p14="http://schemas.microsoft.com/office/powerpoint/2010/main" val="9698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488FA2-0144-8BB6-7835-6DB5F153326E}"/>
              </a:ext>
            </a:extLst>
          </p:cNvPr>
          <p:cNvSpPr>
            <a:spLocks noGrp="1"/>
          </p:cNvSpPr>
          <p:nvPr>
            <p:ph type="title"/>
          </p:nvPr>
        </p:nvSpPr>
        <p:spPr>
          <a:xfrm>
            <a:off x="838200" y="557189"/>
            <a:ext cx="3374136" cy="5567891"/>
          </a:xfrm>
        </p:spPr>
        <p:txBody>
          <a:bodyPr>
            <a:normAutofit/>
          </a:bodyPr>
          <a:lstStyle/>
          <a:p>
            <a:r>
              <a:rPr lang="en-US" sz="5200"/>
              <a:t>Avoid Vagueness</a:t>
            </a:r>
          </a:p>
        </p:txBody>
      </p:sp>
      <p:graphicFrame>
        <p:nvGraphicFramePr>
          <p:cNvPr id="25" name="Content Placeholder 2">
            <a:extLst>
              <a:ext uri="{FF2B5EF4-FFF2-40B4-BE49-F238E27FC236}">
                <a16:creationId xmlns:a16="http://schemas.microsoft.com/office/drawing/2014/main" id="{0740CCAB-ED47-F237-F6CA-B4B24250CF6E}"/>
              </a:ext>
            </a:extLst>
          </p:cNvPr>
          <p:cNvGraphicFramePr>
            <a:graphicFrameLocks noGrp="1"/>
          </p:cNvGraphicFramePr>
          <p:nvPr>
            <p:ph idx="1"/>
            <p:extLst>
              <p:ext uri="{D42A27DB-BD31-4B8C-83A1-F6EECF244321}">
                <p14:modId xmlns:p14="http://schemas.microsoft.com/office/powerpoint/2010/main" val="3755003588"/>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083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randombar(horizontal)">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FB6B45E-D0DA-6686-4B54-F2C20CAE7845}"/>
              </a:ext>
            </a:extLst>
          </p:cNvPr>
          <p:cNvSpPr>
            <a:spLocks noGrp="1"/>
          </p:cNvSpPr>
          <p:nvPr>
            <p:ph type="title"/>
          </p:nvPr>
        </p:nvSpPr>
        <p:spPr>
          <a:xfrm>
            <a:off x="841248" y="256032"/>
            <a:ext cx="10506456" cy="1014984"/>
          </a:xfrm>
        </p:spPr>
        <p:txBody>
          <a:bodyPr anchor="b">
            <a:normAutofit/>
          </a:bodyPr>
          <a:lstStyle/>
          <a:p>
            <a:r>
              <a:rPr lang="en-US" sz="4100"/>
              <a:t>Document Concurrently (or As Soon as Possible)</a:t>
            </a:r>
          </a:p>
        </p:txBody>
      </p:sp>
      <p:sp>
        <p:nvSpPr>
          <p:cNvPr id="28" name="Rectangle 27">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0" name="Rectangle 29">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21" name="Content Placeholder 2">
            <a:extLst>
              <a:ext uri="{FF2B5EF4-FFF2-40B4-BE49-F238E27FC236}">
                <a16:creationId xmlns:a16="http://schemas.microsoft.com/office/drawing/2014/main" id="{B609A694-710D-335F-C006-C50BDF691F85}"/>
              </a:ext>
            </a:extLst>
          </p:cNvPr>
          <p:cNvGraphicFramePr>
            <a:graphicFrameLocks noGrp="1"/>
          </p:cNvGraphicFramePr>
          <p:nvPr>
            <p:ph idx="1"/>
            <p:extLst>
              <p:ext uri="{D42A27DB-BD31-4B8C-83A1-F6EECF244321}">
                <p14:modId xmlns:p14="http://schemas.microsoft.com/office/powerpoint/2010/main" val="1461974258"/>
              </p:ext>
            </p:extLst>
          </p:nvPr>
        </p:nvGraphicFramePr>
        <p:xfrm>
          <a:off x="838200" y="1926266"/>
          <a:ext cx="10515600" cy="296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6359933F-CED3-E8EE-27E8-22C2AA4E504C}"/>
              </a:ext>
            </a:extLst>
          </p:cNvPr>
          <p:cNvSpPr txBox="1"/>
          <p:nvPr/>
        </p:nvSpPr>
        <p:spPr>
          <a:xfrm>
            <a:off x="2439073" y="5605871"/>
            <a:ext cx="6724213" cy="646331"/>
          </a:xfrm>
          <a:prstGeom prst="rect">
            <a:avLst/>
          </a:prstGeom>
          <a:noFill/>
        </p:spPr>
        <p:txBody>
          <a:bodyPr wrap="square" rtlCol="0">
            <a:spAutoFit/>
          </a:bodyPr>
          <a:lstStyle/>
          <a:p>
            <a:r>
              <a:rPr lang="en-US" i="1" dirty="0"/>
              <a:t>Ethical and legal documentation reflects</a:t>
            </a:r>
            <a:r>
              <a:rPr lang="en-US" b="1" i="1" dirty="0"/>
              <a:t> reality- </a:t>
            </a:r>
            <a:r>
              <a:rPr lang="en-US" i="1" dirty="0"/>
              <a:t>not appearances</a:t>
            </a:r>
            <a:r>
              <a:rPr lang="en-US" dirty="0"/>
              <a:t>.</a:t>
            </a:r>
          </a:p>
          <a:p>
            <a:endParaRPr lang="en-US" dirty="0"/>
          </a:p>
        </p:txBody>
      </p:sp>
      <p:sp>
        <p:nvSpPr>
          <p:cNvPr id="3" name="TextBox 2">
            <a:extLst>
              <a:ext uri="{FF2B5EF4-FFF2-40B4-BE49-F238E27FC236}">
                <a16:creationId xmlns:a16="http://schemas.microsoft.com/office/drawing/2014/main" id="{C545E501-E29D-7312-5CA2-00C2C717BF07}"/>
              </a:ext>
            </a:extLst>
          </p:cNvPr>
          <p:cNvSpPr txBox="1"/>
          <p:nvPr/>
        </p:nvSpPr>
        <p:spPr>
          <a:xfrm>
            <a:off x="2182100" y="4924923"/>
            <a:ext cx="7649338" cy="646331"/>
          </a:xfrm>
          <a:prstGeom prst="rect">
            <a:avLst/>
          </a:prstGeom>
          <a:noFill/>
        </p:spPr>
        <p:txBody>
          <a:bodyPr wrap="none" rtlCol="0">
            <a:spAutoFit/>
          </a:bodyPr>
          <a:lstStyle/>
          <a:p>
            <a:r>
              <a:rPr lang="en-US" b="1" i="1" u="sng" dirty="0">
                <a:solidFill>
                  <a:srgbClr val="FF0000"/>
                </a:solidFill>
              </a:rPr>
              <a:t>**Never alter, “clean-up,”  back-date, destroy or erase documentation**</a:t>
            </a:r>
          </a:p>
          <a:p>
            <a:endParaRPr lang="en-US" dirty="0"/>
          </a:p>
        </p:txBody>
      </p:sp>
    </p:spTree>
    <p:extLst>
      <p:ext uri="{BB962C8B-B14F-4D97-AF65-F5344CB8AC3E}">
        <p14:creationId xmlns:p14="http://schemas.microsoft.com/office/powerpoint/2010/main" val="75409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randombar(horizont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1" grpId="0">
        <p:bldAsOne/>
      </p:bldGraphic>
      <p:bldP spid="4"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9A320C9-9735-4D13-8279-C1C6748413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92544CF4-9B52-4A7B-A4B3-88C72729B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7126"/>
            <a:ext cx="11167447" cy="2018806"/>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5" name="Rectangle 14">
            <a:extLst>
              <a:ext uri="{FF2B5EF4-FFF2-40B4-BE49-F238E27FC236}">
                <a16:creationId xmlns:a16="http://schemas.microsoft.com/office/drawing/2014/main" id="{E75862C5-5C00-4421-BC7B-9B7B86DBC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DAA97AB-968E-60CC-AA56-2E057C00061F}"/>
              </a:ext>
            </a:extLst>
          </p:cNvPr>
          <p:cNvSpPr>
            <a:spLocks noGrp="1"/>
          </p:cNvSpPr>
          <p:nvPr>
            <p:ph type="title"/>
          </p:nvPr>
        </p:nvSpPr>
        <p:spPr>
          <a:xfrm>
            <a:off x="1115568" y="548640"/>
            <a:ext cx="10168128" cy="1179576"/>
          </a:xfrm>
        </p:spPr>
        <p:txBody>
          <a:bodyPr>
            <a:normAutofit/>
          </a:bodyPr>
          <a:lstStyle/>
          <a:p>
            <a:r>
              <a:rPr lang="en-US" sz="4000"/>
              <a:t>What NOT to include in Documentation</a:t>
            </a:r>
          </a:p>
        </p:txBody>
      </p:sp>
      <p:sp>
        <p:nvSpPr>
          <p:cNvPr id="17" name="Rectangle 16">
            <a:extLst>
              <a:ext uri="{FF2B5EF4-FFF2-40B4-BE49-F238E27FC236}">
                <a16:creationId xmlns:a16="http://schemas.microsoft.com/office/drawing/2014/main" id="{089440EF-9BE9-4AE9-8C28-00B02296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Content Placeholder 5">
            <a:extLst>
              <a:ext uri="{FF2B5EF4-FFF2-40B4-BE49-F238E27FC236}">
                <a16:creationId xmlns:a16="http://schemas.microsoft.com/office/drawing/2014/main" id="{30BBD6F1-95AF-96F7-11AE-6C5A33A9CFE4}"/>
              </a:ext>
            </a:extLst>
          </p:cNvPr>
          <p:cNvGraphicFramePr>
            <a:graphicFrameLocks noGrp="1"/>
          </p:cNvGraphicFramePr>
          <p:nvPr>
            <p:ph idx="1"/>
            <p:extLst>
              <p:ext uri="{D42A27DB-BD31-4B8C-83A1-F6EECF244321}">
                <p14:modId xmlns:p14="http://schemas.microsoft.com/office/powerpoint/2010/main" val="2958921739"/>
              </p:ext>
            </p:extLst>
          </p:nvPr>
        </p:nvGraphicFramePr>
        <p:xfrm>
          <a:off x="1115568" y="2637096"/>
          <a:ext cx="10168129" cy="3259179"/>
        </p:xfrm>
        <a:graphic>
          <a:graphicData uri="http://schemas.openxmlformats.org/drawingml/2006/table">
            <a:tbl>
              <a:tblPr/>
              <a:tblGrid>
                <a:gridCol w="5916348">
                  <a:extLst>
                    <a:ext uri="{9D8B030D-6E8A-4147-A177-3AD203B41FA5}">
                      <a16:colId xmlns:a16="http://schemas.microsoft.com/office/drawing/2014/main" val="915777105"/>
                    </a:ext>
                  </a:extLst>
                </a:gridCol>
                <a:gridCol w="4251781">
                  <a:extLst>
                    <a:ext uri="{9D8B030D-6E8A-4147-A177-3AD203B41FA5}">
                      <a16:colId xmlns:a16="http://schemas.microsoft.com/office/drawing/2014/main" val="1991908533"/>
                    </a:ext>
                  </a:extLst>
                </a:gridCol>
              </a:tblGrid>
              <a:tr h="465597">
                <a:tc>
                  <a:txBody>
                    <a:bodyPr/>
                    <a:lstStyle/>
                    <a:p>
                      <a:pPr algn="l" fontAlgn="ctr">
                        <a:buNone/>
                      </a:pPr>
                      <a:r>
                        <a:rPr lang="en-US" sz="2100" b="1" i="0" u="sng" strike="noStrike" dirty="0">
                          <a:effectLst/>
                          <a:latin typeface="Arial" panose="020B0604020202020204" pitchFamily="34" charset="0"/>
                        </a:rPr>
                        <a:t>❌ Do Not Document</a:t>
                      </a:r>
                    </a:p>
                  </a:txBody>
                  <a:tcPr marL="105817" marR="105817" marT="52909" marB="52909" anchor="ctr">
                    <a:lnL>
                      <a:noFill/>
                    </a:lnL>
                    <a:lnR>
                      <a:noFill/>
                    </a:lnR>
                    <a:lnT>
                      <a:noFill/>
                    </a:lnT>
                    <a:lnB>
                      <a:noFill/>
                    </a:lnB>
                    <a:noFill/>
                  </a:tcPr>
                </a:tc>
                <a:tc>
                  <a:txBody>
                    <a:bodyPr/>
                    <a:lstStyle/>
                    <a:p>
                      <a:pPr algn="l" fontAlgn="ctr">
                        <a:buNone/>
                      </a:pPr>
                      <a:r>
                        <a:rPr lang="en-US" sz="2100" b="1" i="0" u="sng" strike="noStrike" dirty="0">
                          <a:effectLst/>
                          <a:latin typeface="Arial" panose="020B0604020202020204" pitchFamily="34" charset="0"/>
                        </a:rPr>
                        <a:t>Why</a:t>
                      </a:r>
                    </a:p>
                  </a:txBody>
                  <a:tcPr marL="105817" marR="105817" marT="52909" marB="52909" anchor="ctr">
                    <a:lnL>
                      <a:noFill/>
                    </a:lnL>
                    <a:lnR>
                      <a:noFill/>
                    </a:lnR>
                    <a:lnT>
                      <a:noFill/>
                    </a:lnT>
                    <a:lnB>
                      <a:noFill/>
                    </a:lnB>
                    <a:noFill/>
                  </a:tcPr>
                </a:tc>
                <a:extLst>
                  <a:ext uri="{0D108BD9-81ED-4DB2-BD59-A6C34878D82A}">
                    <a16:rowId xmlns:a16="http://schemas.microsoft.com/office/drawing/2014/main" val="4053030585"/>
                  </a:ext>
                </a:extLst>
              </a:tr>
              <a:tr h="465597">
                <a:tc>
                  <a:txBody>
                    <a:bodyPr/>
                    <a:lstStyle/>
                    <a:p>
                      <a:pPr algn="l" fontAlgn="ctr">
                        <a:buNone/>
                      </a:pPr>
                      <a:r>
                        <a:rPr lang="en-US" sz="2100" b="0" i="0" u="none" strike="noStrike">
                          <a:effectLst/>
                          <a:latin typeface="Arial" panose="020B0604020202020204" pitchFamily="34" charset="0"/>
                        </a:rPr>
                        <a:t>Personal opinions</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a:effectLst/>
                          <a:latin typeface="Arial" panose="020B0604020202020204" pitchFamily="34" charset="0"/>
                        </a:rPr>
                        <a:t>Not defensible</a:t>
                      </a:r>
                    </a:p>
                  </a:txBody>
                  <a:tcPr marL="105817" marR="105817" marT="52909" marB="52909" anchor="ctr">
                    <a:lnL>
                      <a:noFill/>
                    </a:lnL>
                    <a:lnR>
                      <a:noFill/>
                    </a:lnR>
                    <a:lnT>
                      <a:noFill/>
                    </a:lnT>
                    <a:lnB>
                      <a:noFill/>
                    </a:lnB>
                    <a:noFill/>
                  </a:tcPr>
                </a:tc>
                <a:extLst>
                  <a:ext uri="{0D108BD9-81ED-4DB2-BD59-A6C34878D82A}">
                    <a16:rowId xmlns:a16="http://schemas.microsoft.com/office/drawing/2014/main" val="2928744649"/>
                  </a:ext>
                </a:extLst>
              </a:tr>
              <a:tr h="465597">
                <a:tc>
                  <a:txBody>
                    <a:bodyPr/>
                    <a:lstStyle/>
                    <a:p>
                      <a:pPr algn="l" fontAlgn="ctr">
                        <a:buNone/>
                      </a:pPr>
                      <a:r>
                        <a:rPr lang="en-US" sz="2100" b="0" i="0" u="none" strike="noStrike">
                          <a:effectLst/>
                          <a:latin typeface="Arial" panose="020B0604020202020204" pitchFamily="34" charset="0"/>
                        </a:rPr>
                        <a:t>Blame or accusations</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a:effectLst/>
                          <a:latin typeface="Arial" panose="020B0604020202020204" pitchFamily="34" charset="0"/>
                        </a:rPr>
                        <a:t>Increases legal risk</a:t>
                      </a:r>
                    </a:p>
                  </a:txBody>
                  <a:tcPr marL="105817" marR="105817" marT="52909" marB="52909" anchor="ctr">
                    <a:lnL>
                      <a:noFill/>
                    </a:lnL>
                    <a:lnR>
                      <a:noFill/>
                    </a:lnR>
                    <a:lnT>
                      <a:noFill/>
                    </a:lnT>
                    <a:lnB>
                      <a:noFill/>
                    </a:lnB>
                    <a:noFill/>
                  </a:tcPr>
                </a:tc>
                <a:extLst>
                  <a:ext uri="{0D108BD9-81ED-4DB2-BD59-A6C34878D82A}">
                    <a16:rowId xmlns:a16="http://schemas.microsoft.com/office/drawing/2014/main" val="2867856605"/>
                  </a:ext>
                </a:extLst>
              </a:tr>
              <a:tr h="465597">
                <a:tc>
                  <a:txBody>
                    <a:bodyPr/>
                    <a:lstStyle/>
                    <a:p>
                      <a:pPr algn="l" fontAlgn="ctr">
                        <a:buNone/>
                      </a:pPr>
                      <a:r>
                        <a:rPr lang="en-US" sz="2100" b="0" i="0" u="none" strike="noStrike">
                          <a:effectLst/>
                          <a:latin typeface="Arial" panose="020B0604020202020204" pitchFamily="34" charset="0"/>
                        </a:rPr>
                        <a:t>Emotional language</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a:effectLst/>
                          <a:latin typeface="Arial" panose="020B0604020202020204" pitchFamily="34" charset="0"/>
                        </a:rPr>
                        <a:t>Appears biased</a:t>
                      </a:r>
                    </a:p>
                  </a:txBody>
                  <a:tcPr marL="105817" marR="105817" marT="52909" marB="52909" anchor="ctr">
                    <a:lnL>
                      <a:noFill/>
                    </a:lnL>
                    <a:lnR>
                      <a:noFill/>
                    </a:lnR>
                    <a:lnT>
                      <a:noFill/>
                    </a:lnT>
                    <a:lnB>
                      <a:noFill/>
                    </a:lnB>
                    <a:noFill/>
                  </a:tcPr>
                </a:tc>
                <a:extLst>
                  <a:ext uri="{0D108BD9-81ED-4DB2-BD59-A6C34878D82A}">
                    <a16:rowId xmlns:a16="http://schemas.microsoft.com/office/drawing/2014/main" val="2075782834"/>
                  </a:ext>
                </a:extLst>
              </a:tr>
              <a:tr h="465597">
                <a:tc>
                  <a:txBody>
                    <a:bodyPr/>
                    <a:lstStyle/>
                    <a:p>
                      <a:pPr algn="l" fontAlgn="ctr">
                        <a:buNone/>
                      </a:pPr>
                      <a:r>
                        <a:rPr lang="en-US" sz="2100" b="0" i="0" u="none" strike="noStrike">
                          <a:effectLst/>
                          <a:latin typeface="Arial" panose="020B0604020202020204" pitchFamily="34" charset="0"/>
                        </a:rPr>
                        <a:t>Speculation</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a:effectLst/>
                          <a:latin typeface="Arial" panose="020B0604020202020204" pitchFamily="34" charset="0"/>
                        </a:rPr>
                        <a:t>Cannot be verified</a:t>
                      </a:r>
                    </a:p>
                  </a:txBody>
                  <a:tcPr marL="105817" marR="105817" marT="52909" marB="52909" anchor="ctr">
                    <a:lnL>
                      <a:noFill/>
                    </a:lnL>
                    <a:lnR>
                      <a:noFill/>
                    </a:lnR>
                    <a:lnT>
                      <a:noFill/>
                    </a:lnT>
                    <a:lnB>
                      <a:noFill/>
                    </a:lnB>
                    <a:noFill/>
                  </a:tcPr>
                </a:tc>
                <a:extLst>
                  <a:ext uri="{0D108BD9-81ED-4DB2-BD59-A6C34878D82A}">
                    <a16:rowId xmlns:a16="http://schemas.microsoft.com/office/drawing/2014/main" val="3496220649"/>
                  </a:ext>
                </a:extLst>
              </a:tr>
              <a:tr h="465597">
                <a:tc>
                  <a:txBody>
                    <a:bodyPr/>
                    <a:lstStyle/>
                    <a:p>
                      <a:pPr algn="l" fontAlgn="ctr">
                        <a:buNone/>
                      </a:pPr>
                      <a:r>
                        <a:rPr lang="en-US" sz="2100" b="0" i="0" u="none" strike="noStrike">
                          <a:effectLst/>
                          <a:latin typeface="Arial" panose="020B0604020202020204" pitchFamily="34" charset="0"/>
                        </a:rPr>
                        <a:t>Sarcasm or slang</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a:effectLst/>
                          <a:latin typeface="Arial" panose="020B0604020202020204" pitchFamily="34" charset="0"/>
                        </a:rPr>
                        <a:t>Unprofessional</a:t>
                      </a:r>
                    </a:p>
                  </a:txBody>
                  <a:tcPr marL="105817" marR="105817" marT="52909" marB="52909" anchor="ctr">
                    <a:lnL>
                      <a:noFill/>
                    </a:lnL>
                    <a:lnR>
                      <a:noFill/>
                    </a:lnR>
                    <a:lnT>
                      <a:noFill/>
                    </a:lnT>
                    <a:lnB>
                      <a:noFill/>
                    </a:lnB>
                    <a:noFill/>
                  </a:tcPr>
                </a:tc>
                <a:extLst>
                  <a:ext uri="{0D108BD9-81ED-4DB2-BD59-A6C34878D82A}">
                    <a16:rowId xmlns:a16="http://schemas.microsoft.com/office/drawing/2014/main" val="2739113952"/>
                  </a:ext>
                </a:extLst>
              </a:tr>
              <a:tr h="465597">
                <a:tc>
                  <a:txBody>
                    <a:bodyPr/>
                    <a:lstStyle/>
                    <a:p>
                      <a:pPr algn="l" fontAlgn="ctr">
                        <a:buNone/>
                      </a:pPr>
                      <a:r>
                        <a:rPr lang="en-US" sz="2100" b="0" i="0" u="none" strike="noStrike">
                          <a:effectLst/>
                          <a:latin typeface="Arial" panose="020B0604020202020204" pitchFamily="34" charset="0"/>
                        </a:rPr>
                        <a:t>Hearsay without clarification</a:t>
                      </a:r>
                    </a:p>
                  </a:txBody>
                  <a:tcPr marL="105817" marR="105817" marT="52909" marB="52909" anchor="ctr">
                    <a:lnL>
                      <a:noFill/>
                    </a:lnL>
                    <a:lnR>
                      <a:noFill/>
                    </a:lnR>
                    <a:lnT>
                      <a:noFill/>
                    </a:lnT>
                    <a:lnB>
                      <a:noFill/>
                    </a:lnB>
                    <a:noFill/>
                  </a:tcPr>
                </a:tc>
                <a:tc>
                  <a:txBody>
                    <a:bodyPr/>
                    <a:lstStyle/>
                    <a:p>
                      <a:pPr algn="l" fontAlgn="ctr">
                        <a:buNone/>
                      </a:pPr>
                      <a:r>
                        <a:rPr lang="en-US" sz="2100" b="0" i="0" u="none" strike="noStrike" dirty="0">
                          <a:effectLst/>
                          <a:latin typeface="Arial" panose="020B0604020202020204" pitchFamily="34" charset="0"/>
                        </a:rPr>
                        <a:t>Unreliable</a:t>
                      </a:r>
                    </a:p>
                  </a:txBody>
                  <a:tcPr marL="105817" marR="105817" marT="52909" marB="52909" anchor="ctr">
                    <a:lnL>
                      <a:noFill/>
                    </a:lnL>
                    <a:lnR>
                      <a:noFill/>
                    </a:lnR>
                    <a:lnT>
                      <a:noFill/>
                    </a:lnT>
                    <a:lnB>
                      <a:noFill/>
                    </a:lnB>
                    <a:noFill/>
                  </a:tcPr>
                </a:tc>
                <a:extLst>
                  <a:ext uri="{0D108BD9-81ED-4DB2-BD59-A6C34878D82A}">
                    <a16:rowId xmlns:a16="http://schemas.microsoft.com/office/drawing/2014/main" val="3000464649"/>
                  </a:ext>
                </a:extLst>
              </a:tr>
            </a:tbl>
          </a:graphicData>
        </a:graphic>
      </p:graphicFrame>
    </p:spTree>
    <p:extLst>
      <p:ext uri="{BB962C8B-B14F-4D97-AF65-F5344CB8AC3E}">
        <p14:creationId xmlns:p14="http://schemas.microsoft.com/office/powerpoint/2010/main" val="270304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FFC84-6069-E3F8-00AC-F7A5A2ED60A3}"/>
              </a:ext>
            </a:extLst>
          </p:cNvPr>
          <p:cNvSpPr>
            <a:spLocks noGrp="1"/>
          </p:cNvSpPr>
          <p:nvPr>
            <p:ph type="title"/>
          </p:nvPr>
        </p:nvSpPr>
        <p:spPr/>
        <p:txBody>
          <a:bodyPr/>
          <a:lstStyle/>
          <a:p>
            <a:r>
              <a:rPr lang="en-US" dirty="0"/>
              <a:t>Examples: Opinion-Based vs. Accurate</a:t>
            </a:r>
          </a:p>
        </p:txBody>
      </p:sp>
      <p:graphicFrame>
        <p:nvGraphicFramePr>
          <p:cNvPr id="4" name="Content Placeholder 3">
            <a:extLst>
              <a:ext uri="{FF2B5EF4-FFF2-40B4-BE49-F238E27FC236}">
                <a16:creationId xmlns:a16="http://schemas.microsoft.com/office/drawing/2014/main" id="{127C9EC8-EFAE-E762-BBE4-83DC47CC36AD}"/>
              </a:ext>
            </a:extLst>
          </p:cNvPr>
          <p:cNvGraphicFramePr>
            <a:graphicFrameLocks noGrp="1"/>
          </p:cNvGraphicFramePr>
          <p:nvPr>
            <p:ph idx="1"/>
            <p:extLst>
              <p:ext uri="{D42A27DB-BD31-4B8C-83A1-F6EECF244321}">
                <p14:modId xmlns:p14="http://schemas.microsoft.com/office/powerpoint/2010/main" val="4174149324"/>
              </p:ext>
            </p:extLst>
          </p:nvPr>
        </p:nvGraphicFramePr>
        <p:xfrm>
          <a:off x="838200" y="1273351"/>
          <a:ext cx="10515600" cy="5584649"/>
        </p:xfrm>
        <a:graphic>
          <a:graphicData uri="http://schemas.openxmlformats.org/drawingml/2006/table">
            <a:tbl>
              <a:tblPr/>
              <a:tblGrid>
                <a:gridCol w="5257800">
                  <a:extLst>
                    <a:ext uri="{9D8B030D-6E8A-4147-A177-3AD203B41FA5}">
                      <a16:colId xmlns:a16="http://schemas.microsoft.com/office/drawing/2014/main" val="3475502346"/>
                    </a:ext>
                  </a:extLst>
                </a:gridCol>
                <a:gridCol w="5257800">
                  <a:extLst>
                    <a:ext uri="{9D8B030D-6E8A-4147-A177-3AD203B41FA5}">
                      <a16:colId xmlns:a16="http://schemas.microsoft.com/office/drawing/2014/main" val="4052234720"/>
                    </a:ext>
                  </a:extLst>
                </a:gridCol>
              </a:tblGrid>
              <a:tr h="597545">
                <a:tc>
                  <a:txBody>
                    <a:bodyPr/>
                    <a:lstStyle/>
                    <a:p>
                      <a:pPr>
                        <a:buNone/>
                      </a:pPr>
                      <a:r>
                        <a:rPr lang="en-US"/>
                        <a:t>❌ Poor Documentation</a:t>
                      </a:r>
                    </a:p>
                  </a:txBody>
                  <a:tcPr anchor="ctr">
                    <a:lnL>
                      <a:noFill/>
                    </a:lnL>
                    <a:lnR>
                      <a:noFill/>
                    </a:lnR>
                    <a:lnT>
                      <a:noFill/>
                    </a:lnT>
                    <a:lnB>
                      <a:noFill/>
                    </a:lnB>
                    <a:noFill/>
                  </a:tcPr>
                </a:tc>
                <a:tc>
                  <a:txBody>
                    <a:bodyPr/>
                    <a:lstStyle/>
                    <a:p>
                      <a:pPr>
                        <a:buNone/>
                      </a:pPr>
                      <a:r>
                        <a:rPr lang="en-US"/>
                        <a:t>✅ Best-Practice Documentation</a:t>
                      </a:r>
                    </a:p>
                  </a:txBody>
                  <a:tcPr anchor="ctr">
                    <a:lnL>
                      <a:noFill/>
                    </a:lnL>
                    <a:lnR>
                      <a:noFill/>
                    </a:lnR>
                    <a:lnT>
                      <a:noFill/>
                    </a:lnT>
                    <a:lnB>
                      <a:noFill/>
                    </a:lnB>
                    <a:noFill/>
                  </a:tcPr>
                </a:tc>
                <a:extLst>
                  <a:ext uri="{0D108BD9-81ED-4DB2-BD59-A6C34878D82A}">
                    <a16:rowId xmlns:a16="http://schemas.microsoft.com/office/drawing/2014/main" val="675164391"/>
                  </a:ext>
                </a:extLst>
              </a:tr>
              <a:tr h="1045703">
                <a:tc>
                  <a:txBody>
                    <a:bodyPr/>
                    <a:lstStyle/>
                    <a:p>
                      <a:pPr>
                        <a:buNone/>
                      </a:pPr>
                      <a:r>
                        <a:rPr lang="en-US" dirty="0"/>
                        <a:t>The client was aggressive and out of control.</a:t>
                      </a:r>
                    </a:p>
                  </a:txBody>
                  <a:tcPr anchor="ctr">
                    <a:lnL>
                      <a:noFill/>
                    </a:lnL>
                    <a:lnR>
                      <a:noFill/>
                    </a:lnR>
                    <a:lnT>
                      <a:noFill/>
                    </a:lnT>
                    <a:lnB>
                      <a:noFill/>
                    </a:lnB>
                    <a:noFill/>
                  </a:tcPr>
                </a:tc>
                <a:tc>
                  <a:txBody>
                    <a:bodyPr/>
                    <a:lstStyle/>
                    <a:p>
                      <a:pPr>
                        <a:buNone/>
                      </a:pPr>
                      <a:r>
                        <a:rPr lang="en-US"/>
                        <a:t>Client clenched fists, raised voice, and struck the table with an open hand.</a:t>
                      </a:r>
                    </a:p>
                  </a:txBody>
                  <a:tcPr anchor="ctr">
                    <a:lnL>
                      <a:noFill/>
                    </a:lnL>
                    <a:lnR>
                      <a:noFill/>
                    </a:lnR>
                    <a:lnT>
                      <a:noFill/>
                    </a:lnT>
                    <a:lnB>
                      <a:noFill/>
                    </a:lnB>
                    <a:noFill/>
                  </a:tcPr>
                </a:tc>
                <a:extLst>
                  <a:ext uri="{0D108BD9-81ED-4DB2-BD59-A6C34878D82A}">
                    <a16:rowId xmlns:a16="http://schemas.microsoft.com/office/drawing/2014/main" val="2904451213"/>
                  </a:ext>
                </a:extLst>
              </a:tr>
              <a:tr h="1045703">
                <a:tc>
                  <a:txBody>
                    <a:bodyPr/>
                    <a:lstStyle/>
                    <a:p>
                      <a:pPr>
                        <a:buNone/>
                      </a:pPr>
                      <a:r>
                        <a:rPr lang="en-US"/>
                        <a:t>Patient was drunk.</a:t>
                      </a:r>
                    </a:p>
                  </a:txBody>
                  <a:tcPr anchor="ctr">
                    <a:lnL>
                      <a:noFill/>
                    </a:lnL>
                    <a:lnR>
                      <a:noFill/>
                    </a:lnR>
                    <a:lnT>
                      <a:noFill/>
                    </a:lnT>
                    <a:lnB>
                      <a:noFill/>
                    </a:lnB>
                    <a:noFill/>
                  </a:tcPr>
                </a:tc>
                <a:tc>
                  <a:txBody>
                    <a:bodyPr/>
                    <a:lstStyle/>
                    <a:p>
                      <a:pPr>
                        <a:buNone/>
                      </a:pPr>
                      <a:r>
                        <a:rPr lang="en-US"/>
                        <a:t>Patient smelled of alcohol, speech was slurred, and gait was unsteady.</a:t>
                      </a:r>
                    </a:p>
                  </a:txBody>
                  <a:tcPr anchor="ctr">
                    <a:lnL>
                      <a:noFill/>
                    </a:lnL>
                    <a:lnR>
                      <a:noFill/>
                    </a:lnR>
                    <a:lnT>
                      <a:noFill/>
                    </a:lnT>
                    <a:lnB>
                      <a:noFill/>
                    </a:lnB>
                    <a:noFill/>
                  </a:tcPr>
                </a:tc>
                <a:extLst>
                  <a:ext uri="{0D108BD9-81ED-4DB2-BD59-A6C34878D82A}">
                    <a16:rowId xmlns:a16="http://schemas.microsoft.com/office/drawing/2014/main" val="1595879762"/>
                  </a:ext>
                </a:extLst>
              </a:tr>
              <a:tr h="1158338">
                <a:tc>
                  <a:txBody>
                    <a:bodyPr/>
                    <a:lstStyle/>
                    <a:p>
                      <a:pPr>
                        <a:buNone/>
                      </a:pPr>
                      <a:r>
                        <a:rPr lang="en-US"/>
                        <a:t>Staff handled the fall.</a:t>
                      </a:r>
                    </a:p>
                  </a:txBody>
                  <a:tcPr anchor="ctr">
                    <a:lnL>
                      <a:noFill/>
                    </a:lnL>
                    <a:lnR>
                      <a:noFill/>
                    </a:lnR>
                    <a:lnT>
                      <a:noFill/>
                    </a:lnT>
                    <a:lnB>
                      <a:noFill/>
                    </a:lnB>
                    <a:noFill/>
                  </a:tcPr>
                </a:tc>
                <a:tc>
                  <a:txBody>
                    <a:bodyPr/>
                    <a:lstStyle/>
                    <a:p>
                      <a:pPr>
                        <a:buNone/>
                      </a:pPr>
                      <a:r>
                        <a:rPr lang="en-US" dirty="0"/>
                        <a:t>DSP Smith assisted client to bed, assessed vitals, and notified Home Supervisor at 4:15PM via phone call.</a:t>
                      </a:r>
                    </a:p>
                  </a:txBody>
                  <a:tcPr anchor="ctr">
                    <a:lnL>
                      <a:noFill/>
                    </a:lnL>
                    <a:lnR>
                      <a:noFill/>
                    </a:lnR>
                    <a:lnT>
                      <a:noFill/>
                    </a:lnT>
                    <a:lnB>
                      <a:noFill/>
                    </a:lnB>
                    <a:noFill/>
                  </a:tcPr>
                </a:tc>
                <a:extLst>
                  <a:ext uri="{0D108BD9-81ED-4DB2-BD59-A6C34878D82A}">
                    <a16:rowId xmlns:a16="http://schemas.microsoft.com/office/drawing/2014/main" val="1077360727"/>
                  </a:ext>
                </a:extLst>
              </a:tr>
              <a:tr h="1045703">
                <a:tc>
                  <a:txBody>
                    <a:bodyPr/>
                    <a:lstStyle/>
                    <a:p>
                      <a:pPr>
                        <a:buNone/>
                      </a:pPr>
                      <a:r>
                        <a:rPr lang="en-US" dirty="0"/>
                        <a:t>Client refused treatment and was uncooperative.</a:t>
                      </a:r>
                    </a:p>
                    <a:p>
                      <a:pPr>
                        <a:buNone/>
                      </a:pPr>
                      <a:endParaRPr lang="en-US" dirty="0"/>
                    </a:p>
                    <a:p>
                      <a:pPr>
                        <a:buNone/>
                      </a:pPr>
                      <a:r>
                        <a:rPr lang="en-US" dirty="0"/>
                        <a:t>Staff </a:t>
                      </a:r>
                      <a:r>
                        <a:rPr lang="en-US" dirty="0" err="1"/>
                        <a:t>Mandted</a:t>
                      </a:r>
                      <a:r>
                        <a:rPr lang="en-US" dirty="0"/>
                        <a:t> the Client</a:t>
                      </a:r>
                    </a:p>
                  </a:txBody>
                  <a:tcPr anchor="ctr">
                    <a:lnL>
                      <a:noFill/>
                    </a:lnL>
                    <a:lnR>
                      <a:noFill/>
                    </a:lnR>
                    <a:lnT>
                      <a:noFill/>
                    </a:lnT>
                    <a:lnB>
                      <a:noFill/>
                    </a:lnB>
                    <a:noFill/>
                  </a:tcPr>
                </a:tc>
                <a:tc>
                  <a:txBody>
                    <a:bodyPr/>
                    <a:lstStyle/>
                    <a:p>
                      <a:pPr>
                        <a:buNone/>
                      </a:pPr>
                      <a:r>
                        <a:rPr lang="en-US" dirty="0"/>
                        <a:t>Client stated, “I don’t want this injection,” and pulled arm away when approached.</a:t>
                      </a:r>
                    </a:p>
                    <a:p>
                      <a:pPr>
                        <a:buNone/>
                      </a:pPr>
                      <a:endParaRPr lang="en-US" dirty="0"/>
                    </a:p>
                    <a:p>
                      <a:pPr>
                        <a:buNone/>
                      </a:pPr>
                      <a:r>
                        <a:rPr lang="en-US" dirty="0"/>
                        <a:t>Staff used appropriate verbal de-escalation techniques and offered three baseline activities that client prefers.</a:t>
                      </a:r>
                    </a:p>
                  </a:txBody>
                  <a:tcPr anchor="ctr">
                    <a:lnL>
                      <a:noFill/>
                    </a:lnL>
                    <a:lnR>
                      <a:noFill/>
                    </a:lnR>
                    <a:lnT>
                      <a:noFill/>
                    </a:lnT>
                    <a:lnB>
                      <a:noFill/>
                    </a:lnB>
                    <a:noFill/>
                  </a:tcPr>
                </a:tc>
                <a:extLst>
                  <a:ext uri="{0D108BD9-81ED-4DB2-BD59-A6C34878D82A}">
                    <a16:rowId xmlns:a16="http://schemas.microsoft.com/office/drawing/2014/main" val="3307122890"/>
                  </a:ext>
                </a:extLst>
              </a:tr>
            </a:tbl>
          </a:graphicData>
        </a:graphic>
      </p:graphicFrame>
    </p:spTree>
    <p:extLst>
      <p:ext uri="{BB962C8B-B14F-4D97-AF65-F5344CB8AC3E}">
        <p14:creationId xmlns:p14="http://schemas.microsoft.com/office/powerpoint/2010/main" val="3263574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2A387C-820B-F6B3-C9E4-0A94CB400C80}"/>
              </a:ext>
            </a:extLst>
          </p:cNvPr>
          <p:cNvSpPr>
            <a:spLocks noGrp="1"/>
          </p:cNvSpPr>
          <p:nvPr>
            <p:ph type="title"/>
          </p:nvPr>
        </p:nvSpPr>
        <p:spPr>
          <a:xfrm>
            <a:off x="956826" y="1112969"/>
            <a:ext cx="3937298" cy="4166010"/>
          </a:xfrm>
        </p:spPr>
        <p:txBody>
          <a:bodyPr>
            <a:normAutofit/>
          </a:bodyPr>
          <a:lstStyle/>
          <a:p>
            <a:r>
              <a:rPr lang="en-US" dirty="0">
                <a:solidFill>
                  <a:srgbClr val="FFFFFF"/>
                </a:solidFill>
              </a:rPr>
              <a:t>What NOT to do:  Poorly Written Documentation</a:t>
            </a:r>
          </a:p>
        </p:txBody>
      </p:sp>
      <p:sp>
        <p:nvSpPr>
          <p:cNvPr id="21" name="Freeform: Shape 20">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C9B23847-D675-EC56-814A-C34769733573}"/>
              </a:ext>
            </a:extLst>
          </p:cNvPr>
          <p:cNvSpPr>
            <a:spLocks noGrp="1"/>
          </p:cNvSpPr>
          <p:nvPr>
            <p:ph idx="1"/>
          </p:nvPr>
        </p:nvSpPr>
        <p:spPr>
          <a:xfrm>
            <a:off x="6096000" y="820880"/>
            <a:ext cx="5257799" cy="4889350"/>
          </a:xfrm>
        </p:spPr>
        <p:txBody>
          <a:bodyPr anchor="t">
            <a:normAutofit/>
          </a:bodyPr>
          <a:lstStyle/>
          <a:p>
            <a:pPr marL="0" indent="0">
              <a:buNone/>
            </a:pPr>
            <a:r>
              <a:rPr lang="en-US" sz="2200" dirty="0"/>
              <a:t>“Bobby Bee was careless and fell because he wasn’t paying attention. The kitchen floor was probably still wet because staff had mopped a little bit before. Bobby Bee was upset and acting dramatic.”</a:t>
            </a:r>
          </a:p>
          <a:p>
            <a:pPr marL="0" indent="0">
              <a:buNone/>
            </a:pPr>
            <a:endParaRPr lang="en-US" sz="2200" dirty="0"/>
          </a:p>
          <a:p>
            <a:pPr marL="0" indent="0">
              <a:buNone/>
            </a:pPr>
            <a:r>
              <a:rPr lang="en-US" sz="2200" dirty="0"/>
              <a:t>Issues with this example:</a:t>
            </a:r>
          </a:p>
          <a:p>
            <a:r>
              <a:rPr lang="en-US" sz="2200" b="1" dirty="0"/>
              <a:t>Opinionated </a:t>
            </a:r>
            <a:r>
              <a:rPr lang="en-US" sz="2200" dirty="0"/>
              <a:t>(“careless,” “dramatic”)</a:t>
            </a:r>
          </a:p>
          <a:p>
            <a:r>
              <a:rPr lang="en-US" sz="2200" b="1" dirty="0"/>
              <a:t>Assumptions</a:t>
            </a:r>
            <a:r>
              <a:rPr lang="en-US" sz="2200" dirty="0"/>
              <a:t> (“probably wet”)</a:t>
            </a:r>
          </a:p>
          <a:p>
            <a:r>
              <a:rPr lang="en-US" sz="2200" b="1" dirty="0"/>
              <a:t>Blame placed</a:t>
            </a:r>
          </a:p>
          <a:p>
            <a:r>
              <a:rPr lang="en-US" sz="2200" b="1" dirty="0"/>
              <a:t>No time, location or actions documented</a:t>
            </a:r>
          </a:p>
        </p:txBody>
      </p:sp>
      <p:sp>
        <p:nvSpPr>
          <p:cNvPr id="27" name="Freeform: Shape 26">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27692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27FB2B-EE79-68B2-1F44-1C8584E6937C}"/>
              </a:ext>
            </a:extLst>
          </p:cNvPr>
          <p:cNvSpPr>
            <a:spLocks noGrp="1"/>
          </p:cNvSpPr>
          <p:nvPr>
            <p:ph type="title"/>
          </p:nvPr>
        </p:nvSpPr>
        <p:spPr>
          <a:xfrm>
            <a:off x="1389277" y="1233241"/>
            <a:ext cx="3868521" cy="4064628"/>
          </a:xfrm>
        </p:spPr>
        <p:txBody>
          <a:bodyPr>
            <a:normAutofit/>
          </a:bodyPr>
          <a:lstStyle/>
          <a:p>
            <a:r>
              <a:rPr lang="en-US" dirty="0">
                <a:solidFill>
                  <a:srgbClr val="FFFFFF"/>
                </a:solidFill>
              </a:rPr>
              <a:t>Best Practice Example of a Well-Written Documentation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B16D39A3-8CE8-A04D-B9F0-7B6912C1D471}"/>
              </a:ext>
            </a:extLst>
          </p:cNvPr>
          <p:cNvSpPr>
            <a:spLocks noGrp="1"/>
          </p:cNvSpPr>
          <p:nvPr>
            <p:ph idx="1"/>
          </p:nvPr>
        </p:nvSpPr>
        <p:spPr>
          <a:xfrm>
            <a:off x="6096000" y="820880"/>
            <a:ext cx="5257799" cy="4889350"/>
          </a:xfrm>
        </p:spPr>
        <p:txBody>
          <a:bodyPr anchor="t">
            <a:normAutofit/>
          </a:bodyPr>
          <a:lstStyle/>
          <a:p>
            <a:pPr marL="0" indent="0">
              <a:buNone/>
            </a:pPr>
            <a:r>
              <a:rPr lang="en-US" sz="1500" dirty="0"/>
              <a:t>Date/Time: 02/01/2026 4:30PM</a:t>
            </a:r>
          </a:p>
          <a:p>
            <a:pPr marL="0" indent="0">
              <a:buNone/>
            </a:pPr>
            <a:r>
              <a:rPr lang="en-US" sz="1500" dirty="0"/>
              <a:t>Location: Kitchen</a:t>
            </a:r>
          </a:p>
          <a:p>
            <a:pPr marL="0" indent="0">
              <a:buNone/>
            </a:pPr>
            <a:r>
              <a:rPr lang="en-US" sz="1500" dirty="0"/>
              <a:t>Staff Witness: DSP Amanda, DSP Stefanie</a:t>
            </a:r>
          </a:p>
          <a:p>
            <a:pPr marL="0" indent="0">
              <a:buNone/>
            </a:pPr>
            <a:endParaRPr lang="en-US" sz="1500" dirty="0"/>
          </a:p>
          <a:p>
            <a:pPr marL="0" indent="0">
              <a:buNone/>
            </a:pPr>
            <a:r>
              <a:rPr lang="en-US" sz="1500" dirty="0"/>
              <a:t>Client Bobby Bee was ambulating independently in the kitchen alongside the counter when client slipped and fell to the floor. Client stated, “I slipped because the floor was wet.” Staff observed moisture on the floor.</a:t>
            </a:r>
          </a:p>
          <a:p>
            <a:pPr marL="0" indent="0">
              <a:buNone/>
            </a:pPr>
            <a:r>
              <a:rPr lang="en-US" sz="1500" dirty="0"/>
              <a:t>Client was alert and oriented x4. No visible injuries noted. Vital signs were obtained at 4:35PM and were within normal limits. Client denied pain. Head assessment started at 4:35PM according to fall protocol.</a:t>
            </a:r>
          </a:p>
          <a:p>
            <a:pPr marL="0" indent="0">
              <a:buNone/>
            </a:pPr>
            <a:r>
              <a:rPr lang="en-US" sz="1500" dirty="0"/>
              <a:t>DSP Stefanie and DSP Amanda assisted client to a seated position and notified Home Manager via phone. Floor was dried of all moisture by both staff. Client was monitored for changes remainder of shift. No further issues were observed. Oncoming staff were briefed of incident and will continue head assessment. Progress note made and fall documented on fall chart.</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26485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086F13-8181-8FD8-52CB-B49338AA432D}"/>
              </a:ext>
            </a:extLst>
          </p:cNvPr>
          <p:cNvSpPr>
            <a:spLocks noGrp="1"/>
          </p:cNvSpPr>
          <p:nvPr>
            <p:ph type="title"/>
          </p:nvPr>
        </p:nvSpPr>
        <p:spPr>
          <a:xfrm>
            <a:off x="686834" y="1153572"/>
            <a:ext cx="3200400" cy="4461163"/>
          </a:xfrm>
        </p:spPr>
        <p:txBody>
          <a:bodyPr>
            <a:normAutofit/>
          </a:bodyPr>
          <a:lstStyle/>
          <a:p>
            <a:r>
              <a:rPr lang="en-US" sz="3700">
                <a:solidFill>
                  <a:srgbClr val="FFFFFF"/>
                </a:solidFill>
              </a:rPr>
              <a:t>Best- Practice Documentation Guidelines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F92771C-C2BB-BA67-6904-DDBDA1AD125B}"/>
              </a:ext>
            </a:extLst>
          </p:cNvPr>
          <p:cNvSpPr>
            <a:spLocks noGrp="1"/>
          </p:cNvSpPr>
          <p:nvPr>
            <p:ph idx="1"/>
          </p:nvPr>
        </p:nvSpPr>
        <p:spPr>
          <a:xfrm>
            <a:off x="4447308" y="591344"/>
            <a:ext cx="6906491" cy="5585619"/>
          </a:xfrm>
        </p:spPr>
        <p:txBody>
          <a:bodyPr anchor="ctr">
            <a:normAutofit/>
          </a:bodyPr>
          <a:lstStyle/>
          <a:p>
            <a:r>
              <a:rPr lang="en-US" dirty="0"/>
              <a:t>Effective documentation is </a:t>
            </a:r>
            <a:r>
              <a:rPr lang="en-US" b="1" dirty="0"/>
              <a:t>objective, factual, timely, complete, and professional.</a:t>
            </a:r>
            <a:r>
              <a:rPr lang="en-US" dirty="0"/>
              <a:t> The goal is to create a record that is clear, defensible, and useful to others.</a:t>
            </a:r>
          </a:p>
        </p:txBody>
      </p:sp>
    </p:spTree>
    <p:extLst>
      <p:ext uri="{BB962C8B-B14F-4D97-AF65-F5344CB8AC3E}">
        <p14:creationId xmlns:p14="http://schemas.microsoft.com/office/powerpoint/2010/main" val="2716743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D377EB-C9D2-4ED0-86A6-740A297E3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BFA183-6FB0-51E2-9B23-2AE2CB1F9D77}"/>
              </a:ext>
            </a:extLst>
          </p:cNvPr>
          <p:cNvSpPr>
            <a:spLocks noGrp="1"/>
          </p:cNvSpPr>
          <p:nvPr>
            <p:ph type="title"/>
          </p:nvPr>
        </p:nvSpPr>
        <p:spPr>
          <a:xfrm>
            <a:off x="841248" y="685800"/>
            <a:ext cx="10506456" cy="1157005"/>
          </a:xfrm>
        </p:spPr>
        <p:txBody>
          <a:bodyPr anchor="b">
            <a:normAutofit/>
          </a:bodyPr>
          <a:lstStyle/>
          <a:p>
            <a:r>
              <a:rPr lang="en-US" sz="4800"/>
              <a:t>Why this was strong documentation:</a:t>
            </a:r>
          </a:p>
        </p:txBody>
      </p:sp>
      <p:sp>
        <p:nvSpPr>
          <p:cNvPr id="11" name="Rectangle 10">
            <a:extLst>
              <a:ext uri="{FF2B5EF4-FFF2-40B4-BE49-F238E27FC236}">
                <a16:creationId xmlns:a16="http://schemas.microsoft.com/office/drawing/2014/main" id="{066346BE-FDB4-4772-A696-0719490AB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093"/>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95805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570E3860-70DC-8360-1E34-EA75ECBD087D}"/>
              </a:ext>
            </a:extLst>
          </p:cNvPr>
          <p:cNvGraphicFramePr>
            <a:graphicFrameLocks noGrp="1"/>
          </p:cNvGraphicFramePr>
          <p:nvPr>
            <p:ph idx="1"/>
            <p:extLst>
              <p:ext uri="{D42A27DB-BD31-4B8C-83A1-F6EECF244321}">
                <p14:modId xmlns:p14="http://schemas.microsoft.com/office/powerpoint/2010/main" val="1234601684"/>
              </p:ext>
            </p:extLst>
          </p:nvPr>
        </p:nvGraphicFramePr>
        <p:xfrm>
          <a:off x="838200" y="2295252"/>
          <a:ext cx="10506456" cy="3876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467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343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9669E2-E8D7-31B7-E92A-D765FE312912}"/>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dirty="0">
                <a:solidFill>
                  <a:srgbClr val="FFFFFF"/>
                </a:solidFill>
                <a:latin typeface="+mj-lt"/>
                <a:ea typeface="+mj-ea"/>
                <a:cs typeface="+mj-cs"/>
              </a:rPr>
              <a:t>But did you Document?</a:t>
            </a:r>
          </a:p>
        </p:txBody>
      </p:sp>
      <p:pic>
        <p:nvPicPr>
          <p:cNvPr id="1026" name="Picture 2" descr="But Did You Document It Funny IT, PMP, Project Manager Sticker for ...">
            <a:extLst>
              <a:ext uri="{FF2B5EF4-FFF2-40B4-BE49-F238E27FC236}">
                <a16:creationId xmlns:a16="http://schemas.microsoft.com/office/drawing/2014/main" id="{7B88A019-67C7-6076-1614-BDBD9442251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3533313" y="641646"/>
            <a:ext cx="8354431" cy="5537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717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 calcmode="lin" valueType="num">
                                      <p:cBhvr>
                                        <p:cTn id="9" dur="1000" fill="hold"/>
                                        <p:tgtEl>
                                          <p:spTgt spid="1026"/>
                                        </p:tgtEl>
                                        <p:attrNameLst>
                                          <p:attrName>style.rotation</p:attrName>
                                        </p:attrNameLst>
                                      </p:cBhvr>
                                      <p:tavLst>
                                        <p:tav tm="0">
                                          <p:val>
                                            <p:fltVal val="90"/>
                                          </p:val>
                                        </p:tav>
                                        <p:tav tm="100000">
                                          <p:val>
                                            <p:fltVal val="0"/>
                                          </p:val>
                                        </p:tav>
                                      </p:tavLst>
                                    </p:anim>
                                    <p:animEffect transition="in" filter="fade">
                                      <p:cBhvr>
                                        <p:cTn id="10" dur="1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557736-0EEF-03D6-4DDD-34BB8C18107D}"/>
              </a:ext>
            </a:extLst>
          </p:cNvPr>
          <p:cNvSpPr>
            <a:spLocks noGrp="1"/>
          </p:cNvSpPr>
          <p:nvPr>
            <p:ph type="title"/>
          </p:nvPr>
        </p:nvSpPr>
        <p:spPr>
          <a:xfrm>
            <a:off x="635000" y="640823"/>
            <a:ext cx="3418659" cy="5583148"/>
          </a:xfrm>
        </p:spPr>
        <p:txBody>
          <a:bodyPr anchor="ctr">
            <a:normAutofit/>
          </a:bodyPr>
          <a:lstStyle/>
          <a:p>
            <a:r>
              <a:rPr lang="en-US" sz="3800"/>
              <a:t>Types of Documentation</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DE7BA8C1-F5B5-9493-7A05-1B0573AC8B66}"/>
              </a:ext>
            </a:extLst>
          </p:cNvPr>
          <p:cNvGraphicFramePr>
            <a:graphicFrameLocks noGrp="1"/>
          </p:cNvGraphicFramePr>
          <p:nvPr>
            <p:ph idx="1"/>
            <p:extLst>
              <p:ext uri="{D42A27DB-BD31-4B8C-83A1-F6EECF244321}">
                <p14:modId xmlns:p14="http://schemas.microsoft.com/office/powerpoint/2010/main" val="341610114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2287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412080C-4787-B203-5AFB-F6BC0D813C7C}"/>
              </a:ext>
            </a:extLst>
          </p:cNvPr>
          <p:cNvSpPr>
            <a:spLocks noGrp="1"/>
          </p:cNvSpPr>
          <p:nvPr>
            <p:ph type="title"/>
          </p:nvPr>
        </p:nvSpPr>
        <p:spPr>
          <a:xfrm>
            <a:off x="621792" y="1161288"/>
            <a:ext cx="3602736" cy="4526280"/>
          </a:xfrm>
        </p:spPr>
        <p:txBody>
          <a:bodyPr>
            <a:normAutofit/>
          </a:bodyPr>
          <a:lstStyle/>
          <a:p>
            <a:r>
              <a:rPr lang="en-US" sz="4000"/>
              <a:t>Who Will (or Could) Read Documentation</a:t>
            </a:r>
          </a:p>
        </p:txBody>
      </p:sp>
      <p:sp>
        <p:nvSpPr>
          <p:cNvPr id="15" name="Rectangle 14">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ADE152D3-C4F0-8459-E7D2-66BB00295B38}"/>
              </a:ext>
            </a:extLst>
          </p:cNvPr>
          <p:cNvGraphicFramePr>
            <a:graphicFrameLocks noGrp="1"/>
          </p:cNvGraphicFramePr>
          <p:nvPr>
            <p:ph idx="1"/>
            <p:extLst>
              <p:ext uri="{D42A27DB-BD31-4B8C-83A1-F6EECF244321}">
                <p14:modId xmlns:p14="http://schemas.microsoft.com/office/powerpoint/2010/main" val="2658557663"/>
              </p:ext>
            </p:extLst>
          </p:nvPr>
        </p:nvGraphicFramePr>
        <p:xfrm>
          <a:off x="5303520" y="676656"/>
          <a:ext cx="6364224" cy="551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218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6887E5-5063-EAA7-4E19-2E61AE63CBE1}"/>
              </a:ext>
            </a:extLst>
          </p:cNvPr>
          <p:cNvSpPr>
            <a:spLocks noGrp="1"/>
          </p:cNvSpPr>
          <p:nvPr>
            <p:ph type="title"/>
          </p:nvPr>
        </p:nvSpPr>
        <p:spPr>
          <a:xfrm>
            <a:off x="841248" y="256032"/>
            <a:ext cx="10506456" cy="1014984"/>
          </a:xfrm>
        </p:spPr>
        <p:txBody>
          <a:bodyPr anchor="b">
            <a:normAutofit/>
          </a:bodyPr>
          <a:lstStyle/>
          <a:p>
            <a:r>
              <a:rPr lang="en-US" dirty="0"/>
              <a:t>From the </a:t>
            </a:r>
            <a:r>
              <a:rPr lang="en-US"/>
              <a:t>Michigan Medicaid Manual:</a:t>
            </a:r>
            <a:endParaRPr lang="en-US" dirty="0"/>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5D1D766D-26B0-8D99-085E-B4DD93476D61}"/>
              </a:ext>
            </a:extLst>
          </p:cNvPr>
          <p:cNvGraphicFramePr>
            <a:graphicFrameLocks noGrp="1"/>
          </p:cNvGraphicFramePr>
          <p:nvPr>
            <p:ph idx="1"/>
            <p:extLst>
              <p:ext uri="{D42A27DB-BD31-4B8C-83A1-F6EECF244321}">
                <p14:modId xmlns:p14="http://schemas.microsoft.com/office/powerpoint/2010/main" val="143861336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236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52D1A60-271E-F7C0-6A43-99BAE1525C4D}"/>
              </a:ext>
            </a:extLst>
          </p:cNvPr>
          <p:cNvSpPr>
            <a:spLocks noGrp="1"/>
          </p:cNvSpPr>
          <p:nvPr>
            <p:ph type="title"/>
          </p:nvPr>
        </p:nvSpPr>
        <p:spPr>
          <a:xfrm>
            <a:off x="956826" y="1112969"/>
            <a:ext cx="3937298" cy="4166010"/>
          </a:xfrm>
        </p:spPr>
        <p:txBody>
          <a:bodyPr>
            <a:normAutofit/>
          </a:bodyPr>
          <a:lstStyle/>
          <a:p>
            <a:r>
              <a:rPr lang="en-US">
                <a:solidFill>
                  <a:srgbClr val="FFFFFF"/>
                </a:solidFill>
              </a:rPr>
              <a:t>Core Principals of High-Quality Documentation</a:t>
            </a: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3F45FE90-F506-B5F7-B96C-1F3416BDA01F}"/>
              </a:ext>
            </a:extLst>
          </p:cNvPr>
          <p:cNvSpPr>
            <a:spLocks noGrp="1"/>
          </p:cNvSpPr>
          <p:nvPr>
            <p:ph idx="1"/>
          </p:nvPr>
        </p:nvSpPr>
        <p:spPr>
          <a:xfrm>
            <a:off x="6316556" y="2273163"/>
            <a:ext cx="5257799" cy="2415378"/>
          </a:xfrm>
        </p:spPr>
        <p:txBody>
          <a:bodyPr anchor="t">
            <a:normAutofit lnSpcReduction="10000"/>
          </a:bodyPr>
          <a:lstStyle/>
          <a:p>
            <a:pPr marL="514350" indent="-514350">
              <a:buAutoNum type="arabicPeriod"/>
            </a:pPr>
            <a:r>
              <a:rPr lang="en-US" dirty="0"/>
              <a:t>Facts only- No Opinions, Assumptions or Balme</a:t>
            </a:r>
          </a:p>
          <a:p>
            <a:pPr marL="514350" indent="-514350">
              <a:buAutoNum type="arabicPeriod"/>
            </a:pPr>
            <a:endParaRPr lang="en-US" dirty="0"/>
          </a:p>
          <a:p>
            <a:pPr marL="457200" lvl="1" indent="0">
              <a:buNone/>
            </a:pPr>
            <a:r>
              <a:rPr lang="en-US" dirty="0"/>
              <a:t>Documentation must describe what was seen, heard or done… </a:t>
            </a:r>
            <a:r>
              <a:rPr lang="en-US" b="1" i="1" dirty="0"/>
              <a:t>not</a:t>
            </a:r>
            <a:r>
              <a:rPr lang="en-US" dirty="0"/>
              <a:t> what was believed or felt.</a:t>
            </a:r>
          </a:p>
          <a:p>
            <a:pPr marL="457200" lvl="1" indent="0">
              <a:buNone/>
            </a:pPr>
            <a:endParaRPr lang="en-US"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79993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068F8289-E0B3-3B15-054B-AB6821C684E6}"/>
              </a:ext>
            </a:extLst>
          </p:cNvPr>
          <p:cNvPicPr>
            <a:picLocks noChangeAspect="1"/>
          </p:cNvPicPr>
          <p:nvPr/>
        </p:nvPicPr>
        <p:blipFill>
          <a:blip r:embed="rId2"/>
          <a:srcRect b="15730"/>
          <a:stretch>
            <a:fillRect/>
          </a:stretch>
        </p:blipFill>
        <p:spPr>
          <a:xfrm>
            <a:off x="20" y="10"/>
            <a:ext cx="12191980" cy="6857990"/>
          </a:xfrm>
          <a:prstGeom prst="rect">
            <a:avLst/>
          </a:prstGeom>
        </p:spPr>
      </p:pic>
      <p:sp>
        <p:nvSpPr>
          <p:cNvPr id="33" name="Rectangle 32">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D646912-F93E-49B4-68F4-B79E82233D30}"/>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a:latin typeface="+mj-lt"/>
                <a:ea typeface="+mj-ea"/>
                <a:cs typeface="+mj-cs"/>
              </a:rPr>
              <a:t>Avoid Opinions and Judgement:</a:t>
            </a:r>
          </a:p>
          <a:p>
            <a:pPr>
              <a:lnSpc>
                <a:spcPct val="90000"/>
              </a:lnSpc>
              <a:spcBef>
                <a:spcPct val="0"/>
              </a:spcBef>
              <a:spcAft>
                <a:spcPts val="600"/>
              </a:spcAft>
            </a:pPr>
            <a:endParaRPr lang="en-US" sz="4400">
              <a:latin typeface="+mj-lt"/>
              <a:ea typeface="+mj-ea"/>
              <a:cs typeface="+mj-cs"/>
            </a:endParaRPr>
          </a:p>
        </p:txBody>
      </p:sp>
      <p:graphicFrame>
        <p:nvGraphicFramePr>
          <p:cNvPr id="9" name="Content Placeholder 2">
            <a:extLst>
              <a:ext uri="{FF2B5EF4-FFF2-40B4-BE49-F238E27FC236}">
                <a16:creationId xmlns:a16="http://schemas.microsoft.com/office/drawing/2014/main" id="{0E64E220-35F1-AD15-0720-6BDEF66391B4}"/>
              </a:ext>
            </a:extLst>
          </p:cNvPr>
          <p:cNvGraphicFramePr>
            <a:graphicFrameLocks noGrp="1"/>
          </p:cNvGraphicFramePr>
          <p:nvPr>
            <p:ph idx="1"/>
            <p:extLst>
              <p:ext uri="{D42A27DB-BD31-4B8C-83A1-F6EECF244321}">
                <p14:modId xmlns:p14="http://schemas.microsoft.com/office/powerpoint/2010/main" val="197635776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5782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832284D-BE5E-2A86-3826-1379E238DB4A}"/>
              </a:ext>
            </a:extLst>
          </p:cNvPr>
          <p:cNvPicPr>
            <a:picLocks noChangeAspect="1"/>
          </p:cNvPicPr>
          <p:nvPr/>
        </p:nvPicPr>
        <p:blipFill>
          <a:blip r:embed="rId2">
            <a:duotone>
              <a:schemeClr val="bg2">
                <a:shade val="45000"/>
                <a:satMod val="135000"/>
              </a:schemeClr>
              <a:prstClr val="white"/>
            </a:duotone>
          </a:blip>
          <a:srcRect t="8706" b="10067"/>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F711EE8-261A-2606-7CF6-CFFA34D6C103}"/>
              </a:ext>
            </a:extLst>
          </p:cNvPr>
          <p:cNvSpPr txBox="1"/>
          <p:nvPr/>
        </p:nvSpPr>
        <p:spPr>
          <a:xfrm>
            <a:off x="838200" y="365125"/>
            <a:ext cx="10515600" cy="13255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a:latin typeface="+mj-lt"/>
                <a:ea typeface="+mj-ea"/>
                <a:cs typeface="+mj-cs"/>
              </a:rPr>
              <a:t>Use Facts and Observations:</a:t>
            </a:r>
          </a:p>
          <a:p>
            <a:pPr>
              <a:lnSpc>
                <a:spcPct val="90000"/>
              </a:lnSpc>
              <a:spcBef>
                <a:spcPct val="0"/>
              </a:spcBef>
              <a:spcAft>
                <a:spcPts val="600"/>
              </a:spcAft>
            </a:pPr>
            <a:endParaRPr lang="en-US" sz="4400">
              <a:latin typeface="+mj-lt"/>
              <a:ea typeface="+mj-ea"/>
              <a:cs typeface="+mj-cs"/>
            </a:endParaRPr>
          </a:p>
        </p:txBody>
      </p:sp>
      <p:graphicFrame>
        <p:nvGraphicFramePr>
          <p:cNvPr id="6" name="Content Placeholder 2">
            <a:extLst>
              <a:ext uri="{FF2B5EF4-FFF2-40B4-BE49-F238E27FC236}">
                <a16:creationId xmlns:a16="http://schemas.microsoft.com/office/drawing/2014/main" id="{C525C0F6-5C1D-1AD2-118B-8DF37BD23276}"/>
              </a:ext>
            </a:extLst>
          </p:cNvPr>
          <p:cNvGraphicFramePr>
            <a:graphicFrameLocks noGrp="1"/>
          </p:cNvGraphicFramePr>
          <p:nvPr>
            <p:ph idx="1"/>
            <p:extLst>
              <p:ext uri="{D42A27DB-BD31-4B8C-83A1-F6EECF244321}">
                <p14:modId xmlns:p14="http://schemas.microsoft.com/office/powerpoint/2010/main" val="236993750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842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Slide Background">
            <a:extLst>
              <a:ext uri="{FF2B5EF4-FFF2-40B4-BE49-F238E27FC236}">
                <a16:creationId xmlns:a16="http://schemas.microsoft.com/office/drawing/2014/main" id="{B210AC1D-4063-4C6E-9528-FA9C4C0C18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9" name="Rectangle 38">
            <a:extLst>
              <a:ext uri="{FF2B5EF4-FFF2-40B4-BE49-F238E27FC236}">
                <a16:creationId xmlns:a16="http://schemas.microsoft.com/office/drawing/2014/main" id="{02F8C595-E68C-4306-AED8-DC7826A0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descr="Colorful carved figures of humans">
            <a:extLst>
              <a:ext uri="{FF2B5EF4-FFF2-40B4-BE49-F238E27FC236}">
                <a16:creationId xmlns:a16="http://schemas.microsoft.com/office/drawing/2014/main" id="{5BE5B1E5-F0AC-10E8-2CC7-71256138E199}"/>
              </a:ext>
            </a:extLst>
          </p:cNvPr>
          <p:cNvPicPr>
            <a:picLocks noChangeAspect="1"/>
          </p:cNvPicPr>
          <p:nvPr/>
        </p:nvPicPr>
        <p:blipFill>
          <a:blip r:embed="rId2"/>
          <a:srcRect l="18450" r="18216" b="-1"/>
          <a:stretch>
            <a:fillRect/>
          </a:stretch>
        </p:blipFill>
        <p:spPr>
          <a:xfrm>
            <a:off x="-1" y="-2"/>
            <a:ext cx="6096001" cy="6858002"/>
          </a:xfrm>
          <a:prstGeom prst="rect">
            <a:avLst/>
          </a:prstGeom>
        </p:spPr>
      </p:pic>
      <p:sp>
        <p:nvSpPr>
          <p:cNvPr id="3" name="Content Placeholder 2">
            <a:extLst>
              <a:ext uri="{FF2B5EF4-FFF2-40B4-BE49-F238E27FC236}">
                <a16:creationId xmlns:a16="http://schemas.microsoft.com/office/drawing/2014/main" id="{38068862-1FAF-F523-3A09-742A5E3275D7}"/>
              </a:ext>
            </a:extLst>
          </p:cNvPr>
          <p:cNvSpPr>
            <a:spLocks noGrp="1"/>
          </p:cNvSpPr>
          <p:nvPr>
            <p:ph idx="1"/>
          </p:nvPr>
        </p:nvSpPr>
        <p:spPr>
          <a:xfrm>
            <a:off x="6803409" y="744071"/>
            <a:ext cx="4156512" cy="5496009"/>
          </a:xfrm>
        </p:spPr>
        <p:txBody>
          <a:bodyPr anchor="ctr">
            <a:normAutofit/>
          </a:bodyPr>
          <a:lstStyle/>
          <a:p>
            <a:r>
              <a:rPr lang="en-US" sz="3600" i="1" dirty="0"/>
              <a:t>Why this matters: </a:t>
            </a:r>
            <a:r>
              <a:rPr lang="en-US" sz="2000" dirty="0"/>
              <a:t>Opinions weaken legal credibility and distort clinical or organizational understanding.</a:t>
            </a:r>
            <a:endParaRPr lang="en-US" sz="2000" i="1" dirty="0"/>
          </a:p>
          <a:p>
            <a:endParaRPr lang="en-US" sz="2000" dirty="0"/>
          </a:p>
        </p:txBody>
      </p:sp>
    </p:spTree>
    <p:extLst>
      <p:ext uri="{BB962C8B-B14F-4D97-AF65-F5344CB8AC3E}">
        <p14:creationId xmlns:p14="http://schemas.microsoft.com/office/powerpoint/2010/main" val="3879078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 Boardroom</Template>
  <TotalTime>2200</TotalTime>
  <Words>996</Words>
  <Application>Microsoft Office PowerPoint</Application>
  <PresentationFormat>Widescreen</PresentationFormat>
  <Paragraphs>126</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Calibri</vt:lpstr>
      <vt:lpstr>Office Theme</vt:lpstr>
      <vt:lpstr>But… Did you Document?</vt:lpstr>
      <vt:lpstr>Best- Practice Documentation Guidelines</vt:lpstr>
      <vt:lpstr>Types of Documentation</vt:lpstr>
      <vt:lpstr>Who Will (or Could) Read Documentation</vt:lpstr>
      <vt:lpstr>From the Michigan Medicaid Manual:</vt:lpstr>
      <vt:lpstr>Core Principals of High-Quality Documentation</vt:lpstr>
      <vt:lpstr>PowerPoint Presentation</vt:lpstr>
      <vt:lpstr>PowerPoint Presentation</vt:lpstr>
      <vt:lpstr>PowerPoint Presentation</vt:lpstr>
      <vt:lpstr>Be Objective and Descriptive</vt:lpstr>
      <vt:lpstr>Weak Language</vt:lpstr>
      <vt:lpstr>Strong, Fact-Based Language</vt:lpstr>
      <vt:lpstr>Be Clear, Specific and Complete</vt:lpstr>
      <vt:lpstr>Avoid Vagueness</vt:lpstr>
      <vt:lpstr>Document Concurrently (or As Soon as Possible)</vt:lpstr>
      <vt:lpstr>What NOT to include in Documentation</vt:lpstr>
      <vt:lpstr>Examples: Opinion-Based vs. Accurate</vt:lpstr>
      <vt:lpstr>What NOT to do:  Poorly Written Documentation</vt:lpstr>
      <vt:lpstr>Best Practice Example of a Well-Written Documentation</vt:lpstr>
      <vt:lpstr>Why this was strong documentation:</vt:lpstr>
      <vt:lpstr>But did you Document?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Amanda Cordova</dc:creator>
  <cp:lastModifiedBy>Amanda Cordova</cp:lastModifiedBy>
  <cp:revision>1</cp:revision>
  <dcterms:created xsi:type="dcterms:W3CDTF">2026-01-19T12:08:54Z</dcterms:created>
  <dcterms:modified xsi:type="dcterms:W3CDTF">2026-02-09T14:26:14Z</dcterms:modified>
</cp:coreProperties>
</file>