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298" r:id="rId5"/>
    <p:sldId id="301" r:id="rId6"/>
    <p:sldId id="315" r:id="rId7"/>
    <p:sldId id="316" r:id="rId8"/>
    <p:sldId id="303" r:id="rId9"/>
    <p:sldId id="318" r:id="rId10"/>
    <p:sldId id="309" r:id="rId11"/>
    <p:sldId id="310" r:id="rId12"/>
    <p:sldId id="311" r:id="rId13"/>
    <p:sldId id="312" r:id="rId14"/>
    <p:sldId id="282" r:id="rId15"/>
    <p:sldId id="313" r:id="rId16"/>
    <p:sldId id="317" r:id="rId17"/>
    <p:sldId id="314" r:id="rId18"/>
    <p:sldId id="319" r:id="rId19"/>
    <p:sldId id="283" r:id="rId20"/>
    <p:sldId id="285" r:id="rId21"/>
    <p:sldId id="284" r:id="rId22"/>
    <p:sldId id="323" r:id="rId23"/>
    <p:sldId id="265" r:id="rId24"/>
    <p:sldId id="322" r:id="rId25"/>
    <p:sldId id="320" r:id="rId26"/>
    <p:sldId id="321" r:id="rId27"/>
    <p:sldId id="28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 userDrawn="1">
          <p15:clr>
            <a:srgbClr val="A4A3A4"/>
          </p15:clr>
        </p15:guide>
        <p15:guide id="2" pos="7488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orient="horz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75"/>
    <a:srgbClr val="17723C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050B9-F6D4-461E-AF44-AAEA0CC1A217}" v="17" dt="2023-11-06T22:23:18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9"/>
    <p:restoredTop sz="94544"/>
  </p:normalViewPr>
  <p:slideViewPr>
    <p:cSldViewPr snapToGrid="0" showGuides="1">
      <p:cViewPr varScale="1">
        <p:scale>
          <a:sx n="80" d="100"/>
          <a:sy n="80" d="100"/>
        </p:scale>
        <p:origin x="45" y="111"/>
      </p:cViewPr>
      <p:guideLst>
        <p:guide orient="horz" pos="72"/>
        <p:guide pos="7488"/>
        <p:guide pos="216"/>
        <p:guide orient="horz"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ornibrook" userId="d8126f2b-e042-4dd1-9705-57c694bc64e3" providerId="ADAL" clId="{187050B9-F6D4-461E-AF44-AAEA0CC1A217}"/>
    <pc:docChg chg="undo custSel addSld delSld modSld sldOrd">
      <pc:chgData name="David Hornibrook" userId="d8126f2b-e042-4dd1-9705-57c694bc64e3" providerId="ADAL" clId="{187050B9-F6D4-461E-AF44-AAEA0CC1A217}" dt="2023-11-07T13:48:28.868" v="4101"/>
      <pc:docMkLst>
        <pc:docMk/>
      </pc:docMkLst>
      <pc:sldChg chg="addSp delSp modSp mod">
        <pc:chgData name="David Hornibrook" userId="d8126f2b-e042-4dd1-9705-57c694bc64e3" providerId="ADAL" clId="{187050B9-F6D4-461E-AF44-AAEA0CC1A217}" dt="2023-11-06T22:30:52.574" v="3966" actId="1076"/>
        <pc:sldMkLst>
          <pc:docMk/>
          <pc:sldMk cId="312951727" sldId="265"/>
        </pc:sldMkLst>
        <pc:picChg chg="add del mod">
          <ac:chgData name="David Hornibrook" userId="d8126f2b-e042-4dd1-9705-57c694bc64e3" providerId="ADAL" clId="{187050B9-F6D4-461E-AF44-AAEA0CC1A217}" dt="2023-11-06T22:30:02.575" v="3961" actId="478"/>
          <ac:picMkLst>
            <pc:docMk/>
            <pc:sldMk cId="312951727" sldId="265"/>
            <ac:picMk id="3" creationId="{8F24DE41-1D36-6A3E-AF97-9CAB7F6130A3}"/>
          </ac:picMkLst>
        </pc:picChg>
        <pc:picChg chg="add mod">
          <ac:chgData name="David Hornibrook" userId="d8126f2b-e042-4dd1-9705-57c694bc64e3" providerId="ADAL" clId="{187050B9-F6D4-461E-AF44-AAEA0CC1A217}" dt="2023-11-06T22:30:52.574" v="3966" actId="1076"/>
          <ac:picMkLst>
            <pc:docMk/>
            <pc:sldMk cId="312951727" sldId="265"/>
            <ac:picMk id="5" creationId="{EEC06C1A-7AEF-5838-DA6D-1D41885773F7}"/>
          </ac:picMkLst>
        </pc:picChg>
        <pc:picChg chg="del">
          <ac:chgData name="David Hornibrook" userId="d8126f2b-e042-4dd1-9705-57c694bc64e3" providerId="ADAL" clId="{187050B9-F6D4-461E-AF44-AAEA0CC1A217}" dt="2023-11-06T22:29:10.856" v="3957" actId="478"/>
          <ac:picMkLst>
            <pc:docMk/>
            <pc:sldMk cId="312951727" sldId="265"/>
            <ac:picMk id="13" creationId="{BFF46A68-1196-AEE9-0D51-53E880C99079}"/>
          </ac:picMkLst>
        </pc:picChg>
      </pc:sldChg>
      <pc:sldChg chg="del">
        <pc:chgData name="David Hornibrook" userId="d8126f2b-e042-4dd1-9705-57c694bc64e3" providerId="ADAL" clId="{187050B9-F6D4-461E-AF44-AAEA0CC1A217}" dt="2023-11-06T22:37:56.584" v="4094" actId="47"/>
        <pc:sldMkLst>
          <pc:docMk/>
          <pc:sldMk cId="2463725098" sldId="269"/>
        </pc:sldMkLst>
      </pc:sldChg>
      <pc:sldChg chg="delSp modSp mod">
        <pc:chgData name="David Hornibrook" userId="d8126f2b-e042-4dd1-9705-57c694bc64e3" providerId="ADAL" clId="{187050B9-F6D4-461E-AF44-AAEA0CC1A217}" dt="2023-11-06T17:32:45.655" v="1845" actId="20577"/>
        <pc:sldMkLst>
          <pc:docMk/>
          <pc:sldMk cId="3890605685" sldId="282"/>
        </pc:sldMkLst>
        <pc:spChg chg="mod">
          <ac:chgData name="David Hornibrook" userId="d8126f2b-e042-4dd1-9705-57c694bc64e3" providerId="ADAL" clId="{187050B9-F6D4-461E-AF44-AAEA0CC1A217}" dt="2023-11-06T17:31:13.495" v="1746" actId="14100"/>
          <ac:spMkLst>
            <pc:docMk/>
            <pc:sldMk cId="3890605685" sldId="282"/>
            <ac:spMk id="3" creationId="{72D6BA93-595B-A664-3B0E-6DD5F4C54E33}"/>
          </ac:spMkLst>
        </pc:spChg>
        <pc:spChg chg="mod">
          <ac:chgData name="David Hornibrook" userId="d8126f2b-e042-4dd1-9705-57c694bc64e3" providerId="ADAL" clId="{187050B9-F6D4-461E-AF44-AAEA0CC1A217}" dt="2023-11-06T17:32:45.655" v="1845" actId="20577"/>
          <ac:spMkLst>
            <pc:docMk/>
            <pc:sldMk cId="3890605685" sldId="282"/>
            <ac:spMk id="5" creationId="{05062ED8-DEC7-F529-9BCC-D4378FD3FDED}"/>
          </ac:spMkLst>
        </pc:spChg>
        <pc:spChg chg="del">
          <ac:chgData name="David Hornibrook" userId="d8126f2b-e042-4dd1-9705-57c694bc64e3" providerId="ADAL" clId="{187050B9-F6D4-461E-AF44-AAEA0CC1A217}" dt="2023-11-06T17:32:18.042" v="1825" actId="478"/>
          <ac:spMkLst>
            <pc:docMk/>
            <pc:sldMk cId="3890605685" sldId="282"/>
            <ac:spMk id="7" creationId="{B5394DF8-B6AA-E2DA-851D-DF61CFE9C394}"/>
          </ac:spMkLst>
        </pc:spChg>
        <pc:spChg chg="del">
          <ac:chgData name="David Hornibrook" userId="d8126f2b-e042-4dd1-9705-57c694bc64e3" providerId="ADAL" clId="{187050B9-F6D4-461E-AF44-AAEA0CC1A217}" dt="2023-11-06T17:32:21.485" v="1826" actId="478"/>
          <ac:spMkLst>
            <pc:docMk/>
            <pc:sldMk cId="3890605685" sldId="282"/>
            <ac:spMk id="12" creationId="{D6B397FB-E908-6DE4-5D31-E613B9DE5CFD}"/>
          </ac:spMkLst>
        </pc:spChg>
      </pc:sldChg>
      <pc:sldChg chg="delSp modSp mod">
        <pc:chgData name="David Hornibrook" userId="d8126f2b-e042-4dd1-9705-57c694bc64e3" providerId="ADAL" clId="{187050B9-F6D4-461E-AF44-AAEA0CC1A217}" dt="2023-11-07T13:35:57.672" v="4095" actId="478"/>
        <pc:sldMkLst>
          <pc:docMk/>
          <pc:sldMk cId="2200388492" sldId="283"/>
        </pc:sldMkLst>
        <pc:spChg chg="mod">
          <ac:chgData name="David Hornibrook" userId="d8126f2b-e042-4dd1-9705-57c694bc64e3" providerId="ADAL" clId="{187050B9-F6D4-461E-AF44-AAEA0CC1A217}" dt="2023-11-06T18:08:15.597" v="2350" actId="20577"/>
          <ac:spMkLst>
            <pc:docMk/>
            <pc:sldMk cId="2200388492" sldId="283"/>
            <ac:spMk id="3" creationId="{0B852FA3-2760-B916-386F-7ECCDACD8D9A}"/>
          </ac:spMkLst>
        </pc:spChg>
        <pc:spChg chg="del">
          <ac:chgData name="David Hornibrook" userId="d8126f2b-e042-4dd1-9705-57c694bc64e3" providerId="ADAL" clId="{187050B9-F6D4-461E-AF44-AAEA0CC1A217}" dt="2023-11-07T13:35:57.672" v="4095" actId="478"/>
          <ac:spMkLst>
            <pc:docMk/>
            <pc:sldMk cId="2200388492" sldId="283"/>
            <ac:spMk id="7" creationId="{5E526A75-90E3-494B-DED7-781CB32F5164}"/>
          </ac:spMkLst>
        </pc:spChg>
        <pc:spChg chg="mod">
          <ac:chgData name="David Hornibrook" userId="d8126f2b-e042-4dd1-9705-57c694bc64e3" providerId="ADAL" clId="{187050B9-F6D4-461E-AF44-AAEA0CC1A217}" dt="2023-11-06T18:09:37.379" v="2419" actId="20577"/>
          <ac:spMkLst>
            <pc:docMk/>
            <pc:sldMk cId="2200388492" sldId="283"/>
            <ac:spMk id="14" creationId="{99993D46-9D94-79AB-ABE3-786D320CE0D2}"/>
          </ac:spMkLst>
        </pc:spChg>
        <pc:spChg chg="mod">
          <ac:chgData name="David Hornibrook" userId="d8126f2b-e042-4dd1-9705-57c694bc64e3" providerId="ADAL" clId="{187050B9-F6D4-461E-AF44-AAEA0CC1A217}" dt="2023-11-06T18:12:03.975" v="2489" actId="20577"/>
          <ac:spMkLst>
            <pc:docMk/>
            <pc:sldMk cId="2200388492" sldId="283"/>
            <ac:spMk id="16" creationId="{C7870B6F-8A1F-9BB4-6C78-2AFEF2D136CC}"/>
          </ac:spMkLst>
        </pc:spChg>
        <pc:spChg chg="mod">
          <ac:chgData name="David Hornibrook" userId="d8126f2b-e042-4dd1-9705-57c694bc64e3" providerId="ADAL" clId="{187050B9-F6D4-461E-AF44-AAEA0CC1A217}" dt="2023-11-06T18:26:12.584" v="2897" actId="1076"/>
          <ac:spMkLst>
            <pc:docMk/>
            <pc:sldMk cId="2200388492" sldId="283"/>
            <ac:spMk id="18" creationId="{5528F2A8-7669-4F82-0555-F9272621391B}"/>
          </ac:spMkLst>
        </pc:spChg>
        <pc:spChg chg="mod">
          <ac:chgData name="David Hornibrook" userId="d8126f2b-e042-4dd1-9705-57c694bc64e3" providerId="ADAL" clId="{187050B9-F6D4-461E-AF44-AAEA0CC1A217}" dt="2023-11-06T18:24:21.141" v="2730" actId="20577"/>
          <ac:spMkLst>
            <pc:docMk/>
            <pc:sldMk cId="2200388492" sldId="283"/>
            <ac:spMk id="20" creationId="{328AECAD-FCA9-DD07-5751-CD2A2B839C72}"/>
          </ac:spMkLst>
        </pc:spChg>
      </pc:sldChg>
      <pc:sldChg chg="delSp modSp mod">
        <pc:chgData name="David Hornibrook" userId="d8126f2b-e042-4dd1-9705-57c694bc64e3" providerId="ADAL" clId="{187050B9-F6D4-461E-AF44-AAEA0CC1A217}" dt="2023-11-06T18:31:09.624" v="3141" actId="20577"/>
        <pc:sldMkLst>
          <pc:docMk/>
          <pc:sldMk cId="2360906224" sldId="284"/>
        </pc:sldMkLst>
        <pc:spChg chg="mod">
          <ac:chgData name="David Hornibrook" userId="d8126f2b-e042-4dd1-9705-57c694bc64e3" providerId="ADAL" clId="{187050B9-F6D4-461E-AF44-AAEA0CC1A217}" dt="2023-11-06T18:09:26.679" v="2415" actId="20577"/>
          <ac:spMkLst>
            <pc:docMk/>
            <pc:sldMk cId="2360906224" sldId="284"/>
            <ac:spMk id="3" creationId="{4BB74F8E-BBD8-CF34-F35C-B63586A1E0E4}"/>
          </ac:spMkLst>
        </pc:spChg>
        <pc:spChg chg="del">
          <ac:chgData name="David Hornibrook" userId="d8126f2b-e042-4dd1-9705-57c694bc64e3" providerId="ADAL" clId="{187050B9-F6D4-461E-AF44-AAEA0CC1A217}" dt="2023-11-06T18:09:18.756" v="2393" actId="478"/>
          <ac:spMkLst>
            <pc:docMk/>
            <pc:sldMk cId="2360906224" sldId="284"/>
            <ac:spMk id="6" creationId="{F9A22BAC-6357-6A47-6341-7D179972ECBC}"/>
          </ac:spMkLst>
        </pc:spChg>
        <pc:spChg chg="mod">
          <ac:chgData name="David Hornibrook" userId="d8126f2b-e042-4dd1-9705-57c694bc64e3" providerId="ADAL" clId="{187050B9-F6D4-461E-AF44-AAEA0CC1A217}" dt="2023-11-06T18:10:12.070" v="2473" actId="20577"/>
          <ac:spMkLst>
            <pc:docMk/>
            <pc:sldMk cId="2360906224" sldId="284"/>
            <ac:spMk id="8" creationId="{823DFFAA-7522-2CBF-2225-4BE8A9BC8EE8}"/>
          </ac:spMkLst>
        </pc:spChg>
        <pc:spChg chg="mod">
          <ac:chgData name="David Hornibrook" userId="d8126f2b-e042-4dd1-9705-57c694bc64e3" providerId="ADAL" clId="{187050B9-F6D4-461E-AF44-AAEA0CC1A217}" dt="2023-11-06T18:30:12.440" v="3095" actId="20577"/>
          <ac:spMkLst>
            <pc:docMk/>
            <pc:sldMk cId="2360906224" sldId="284"/>
            <ac:spMk id="10" creationId="{9C956CD0-EE82-76C8-431B-E90A3944463E}"/>
          </ac:spMkLst>
        </pc:spChg>
        <pc:spChg chg="mod">
          <ac:chgData name="David Hornibrook" userId="d8126f2b-e042-4dd1-9705-57c694bc64e3" providerId="ADAL" clId="{187050B9-F6D4-461E-AF44-AAEA0CC1A217}" dt="2023-11-06T18:10:15.613" v="2483" actId="20577"/>
          <ac:spMkLst>
            <pc:docMk/>
            <pc:sldMk cId="2360906224" sldId="284"/>
            <ac:spMk id="12" creationId="{EE5481B3-95BA-B496-BC28-AD4C7548442F}"/>
          </ac:spMkLst>
        </pc:spChg>
        <pc:spChg chg="mod">
          <ac:chgData name="David Hornibrook" userId="d8126f2b-e042-4dd1-9705-57c694bc64e3" providerId="ADAL" clId="{187050B9-F6D4-461E-AF44-AAEA0CC1A217}" dt="2023-11-06T18:31:09.624" v="3141" actId="20577"/>
          <ac:spMkLst>
            <pc:docMk/>
            <pc:sldMk cId="2360906224" sldId="284"/>
            <ac:spMk id="20" creationId="{B506F1AE-13B9-B166-A759-9A0E60B24CFB}"/>
          </ac:spMkLst>
        </pc:spChg>
      </pc:sldChg>
      <pc:sldChg chg="delSp modSp mod">
        <pc:chgData name="David Hornibrook" userId="d8126f2b-e042-4dd1-9705-57c694bc64e3" providerId="ADAL" clId="{187050B9-F6D4-461E-AF44-AAEA0CC1A217}" dt="2023-11-06T18:27:11.759" v="2900"/>
        <pc:sldMkLst>
          <pc:docMk/>
          <pc:sldMk cId="1489669168" sldId="285"/>
        </pc:sldMkLst>
        <pc:spChg chg="mod">
          <ac:chgData name="David Hornibrook" userId="d8126f2b-e042-4dd1-9705-57c694bc64e3" providerId="ADAL" clId="{187050B9-F6D4-461E-AF44-AAEA0CC1A217}" dt="2023-11-06T18:10:01.336" v="2456" actId="20577"/>
          <ac:spMkLst>
            <pc:docMk/>
            <pc:sldMk cId="1489669168" sldId="285"/>
            <ac:spMk id="4" creationId="{F4C7A45F-BDC4-2D2B-D59B-736DC3E3C10D}"/>
          </ac:spMkLst>
        </pc:spChg>
        <pc:spChg chg="mod">
          <ac:chgData name="David Hornibrook" userId="d8126f2b-e042-4dd1-9705-57c694bc64e3" providerId="ADAL" clId="{187050B9-F6D4-461E-AF44-AAEA0CC1A217}" dt="2023-11-06T18:10:04.745" v="2463" actId="20577"/>
          <ac:spMkLst>
            <pc:docMk/>
            <pc:sldMk cId="1489669168" sldId="285"/>
            <ac:spMk id="6" creationId="{5C81F8D3-E9DD-6623-0FDE-166DA2AF406B}"/>
          </ac:spMkLst>
        </pc:spChg>
        <pc:spChg chg="mod">
          <ac:chgData name="David Hornibrook" userId="d8126f2b-e042-4dd1-9705-57c694bc64e3" providerId="ADAL" clId="{187050B9-F6D4-461E-AF44-AAEA0CC1A217}" dt="2023-11-06T18:27:11.759" v="2900"/>
          <ac:spMkLst>
            <pc:docMk/>
            <pc:sldMk cId="1489669168" sldId="285"/>
            <ac:spMk id="8" creationId="{122D4252-6C2A-CA08-7671-EEAF878E2C66}"/>
          </ac:spMkLst>
        </pc:spChg>
        <pc:spChg chg="mod">
          <ac:chgData name="David Hornibrook" userId="d8126f2b-e042-4dd1-9705-57c694bc64e3" providerId="ADAL" clId="{187050B9-F6D4-461E-AF44-AAEA0CC1A217}" dt="2023-11-06T18:26:54.865" v="2899" actId="14100"/>
          <ac:spMkLst>
            <pc:docMk/>
            <pc:sldMk cId="1489669168" sldId="285"/>
            <ac:spMk id="10" creationId="{CB31F65C-7B19-C6E6-E92C-BD57C306C777}"/>
          </ac:spMkLst>
        </pc:spChg>
        <pc:spChg chg="mod">
          <ac:chgData name="David Hornibrook" userId="d8126f2b-e042-4dd1-9705-57c694bc64e3" providerId="ADAL" clId="{187050B9-F6D4-461E-AF44-AAEA0CC1A217}" dt="2023-11-06T18:09:03.949" v="2392" actId="20577"/>
          <ac:spMkLst>
            <pc:docMk/>
            <pc:sldMk cId="1489669168" sldId="285"/>
            <ac:spMk id="18" creationId="{1F25F172-8E56-9D11-C0CA-86326480F288}"/>
          </ac:spMkLst>
        </pc:spChg>
        <pc:spChg chg="del">
          <ac:chgData name="David Hornibrook" userId="d8126f2b-e042-4dd1-9705-57c694bc64e3" providerId="ADAL" clId="{187050B9-F6D4-461E-AF44-AAEA0CC1A217}" dt="2023-11-06T18:08:52.402" v="2388" actId="478"/>
          <ac:spMkLst>
            <pc:docMk/>
            <pc:sldMk cId="1489669168" sldId="285"/>
            <ac:spMk id="20" creationId="{11186D6E-77F2-F186-5C14-62FA86659BA6}"/>
          </ac:spMkLst>
        </pc:spChg>
      </pc:sldChg>
      <pc:sldChg chg="modSp mod">
        <pc:chgData name="David Hornibrook" userId="d8126f2b-e042-4dd1-9705-57c694bc64e3" providerId="ADAL" clId="{187050B9-F6D4-461E-AF44-AAEA0CC1A217}" dt="2023-11-06T22:37:42.185" v="4093" actId="1076"/>
        <pc:sldMkLst>
          <pc:docMk/>
          <pc:sldMk cId="1406498253" sldId="286"/>
        </pc:sldMkLst>
        <pc:spChg chg="mod">
          <ac:chgData name="David Hornibrook" userId="d8126f2b-e042-4dd1-9705-57c694bc64e3" providerId="ADAL" clId="{187050B9-F6D4-461E-AF44-AAEA0CC1A217}" dt="2023-11-06T22:37:42.185" v="4093" actId="1076"/>
          <ac:spMkLst>
            <pc:docMk/>
            <pc:sldMk cId="1406498253" sldId="286"/>
            <ac:spMk id="3" creationId="{37E41652-1CFD-D75E-CD6A-5946F7A23FC8}"/>
          </ac:spMkLst>
        </pc:spChg>
      </pc:sldChg>
      <pc:sldChg chg="modSp del mod">
        <pc:chgData name="David Hornibrook" userId="d8126f2b-e042-4dd1-9705-57c694bc64e3" providerId="ADAL" clId="{187050B9-F6D4-461E-AF44-AAEA0CC1A217}" dt="2023-11-06T16:35:38.127" v="288" actId="47"/>
        <pc:sldMkLst>
          <pc:docMk/>
          <pc:sldMk cId="804931910" sldId="288"/>
        </pc:sldMkLst>
        <pc:spChg chg="mod">
          <ac:chgData name="David Hornibrook" userId="d8126f2b-e042-4dd1-9705-57c694bc64e3" providerId="ADAL" clId="{187050B9-F6D4-461E-AF44-AAEA0CC1A217}" dt="2023-11-06T16:32:50.072" v="129" actId="20577"/>
          <ac:spMkLst>
            <pc:docMk/>
            <pc:sldMk cId="804931910" sldId="288"/>
            <ac:spMk id="2" creationId="{FC3D762C-CA23-B615-3EF9-4957F4143EB7}"/>
          </ac:spMkLst>
        </pc:spChg>
      </pc:sldChg>
      <pc:sldChg chg="del">
        <pc:chgData name="David Hornibrook" userId="d8126f2b-e042-4dd1-9705-57c694bc64e3" providerId="ADAL" clId="{187050B9-F6D4-461E-AF44-AAEA0CC1A217}" dt="2023-11-06T17:45:01.441" v="1959" actId="47"/>
        <pc:sldMkLst>
          <pc:docMk/>
          <pc:sldMk cId="2827377684" sldId="291"/>
        </pc:sldMkLst>
      </pc:sldChg>
      <pc:sldChg chg="del">
        <pc:chgData name="David Hornibrook" userId="d8126f2b-e042-4dd1-9705-57c694bc64e3" providerId="ADAL" clId="{187050B9-F6D4-461E-AF44-AAEA0CC1A217}" dt="2023-11-06T17:44:58.534" v="1958" actId="47"/>
        <pc:sldMkLst>
          <pc:docMk/>
          <pc:sldMk cId="1690226498" sldId="292"/>
        </pc:sldMkLst>
      </pc:sldChg>
      <pc:sldChg chg="addSp delSp modSp mod">
        <pc:chgData name="David Hornibrook" userId="d8126f2b-e042-4dd1-9705-57c694bc64e3" providerId="ADAL" clId="{187050B9-F6D4-461E-AF44-AAEA0CC1A217}" dt="2023-11-06T16:31:32.161" v="107" actId="20577"/>
        <pc:sldMkLst>
          <pc:docMk/>
          <pc:sldMk cId="2716719047" sldId="298"/>
        </pc:sldMkLst>
        <pc:spChg chg="mod">
          <ac:chgData name="David Hornibrook" userId="d8126f2b-e042-4dd1-9705-57c694bc64e3" providerId="ADAL" clId="{187050B9-F6D4-461E-AF44-AAEA0CC1A217}" dt="2023-11-06T16:31:32.161" v="107" actId="20577"/>
          <ac:spMkLst>
            <pc:docMk/>
            <pc:sldMk cId="2716719047" sldId="298"/>
            <ac:spMk id="2" creationId="{0412D65E-2225-C018-C32E-C1D6A7227E1D}"/>
          </ac:spMkLst>
        </pc:spChg>
        <pc:spChg chg="del mod">
          <ac:chgData name="David Hornibrook" userId="d8126f2b-e042-4dd1-9705-57c694bc64e3" providerId="ADAL" clId="{187050B9-F6D4-461E-AF44-AAEA0CC1A217}" dt="2023-11-06T16:30:33.221" v="74" actId="478"/>
          <ac:spMkLst>
            <pc:docMk/>
            <pc:sldMk cId="2716719047" sldId="298"/>
            <ac:spMk id="3" creationId="{EE2DE4A4-B6B6-6A7E-9368-136830623531}"/>
          </ac:spMkLst>
        </pc:spChg>
        <pc:spChg chg="add del mod">
          <ac:chgData name="David Hornibrook" userId="d8126f2b-e042-4dd1-9705-57c694bc64e3" providerId="ADAL" clId="{187050B9-F6D4-461E-AF44-AAEA0CC1A217}" dt="2023-11-06T16:30:43.848" v="76" actId="478"/>
          <ac:spMkLst>
            <pc:docMk/>
            <pc:sldMk cId="2716719047" sldId="298"/>
            <ac:spMk id="5" creationId="{6F0DEB65-8E92-019E-0348-09C3BDA1FA3D}"/>
          </ac:spMkLst>
        </pc:spChg>
        <pc:spChg chg="mod">
          <ac:chgData name="David Hornibrook" userId="d8126f2b-e042-4dd1-9705-57c694bc64e3" providerId="ADAL" clId="{187050B9-F6D4-461E-AF44-AAEA0CC1A217}" dt="2023-11-06T16:30:16.198" v="71" actId="20577"/>
          <ac:spMkLst>
            <pc:docMk/>
            <pc:sldMk cId="2716719047" sldId="298"/>
            <ac:spMk id="15" creationId="{FB09BE58-9EE5-E175-8F25-1DBCBB2CC4FA}"/>
          </ac:spMkLst>
        </pc:spChg>
      </pc:sldChg>
      <pc:sldChg chg="del">
        <pc:chgData name="David Hornibrook" userId="d8126f2b-e042-4dd1-9705-57c694bc64e3" providerId="ADAL" clId="{187050B9-F6D4-461E-AF44-AAEA0CC1A217}" dt="2023-11-06T16:35:35.053" v="287" actId="47"/>
        <pc:sldMkLst>
          <pc:docMk/>
          <pc:sldMk cId="2577544800" sldId="300"/>
        </pc:sldMkLst>
      </pc:sldChg>
      <pc:sldChg chg="modSp mod">
        <pc:chgData name="David Hornibrook" userId="d8126f2b-e042-4dd1-9705-57c694bc64e3" providerId="ADAL" clId="{187050B9-F6D4-461E-AF44-AAEA0CC1A217}" dt="2023-11-06T22:07:48.709" v="3629" actId="27636"/>
        <pc:sldMkLst>
          <pc:docMk/>
          <pc:sldMk cId="3656402919" sldId="301"/>
        </pc:sldMkLst>
        <pc:spChg chg="mod">
          <ac:chgData name="David Hornibrook" userId="d8126f2b-e042-4dd1-9705-57c694bc64e3" providerId="ADAL" clId="{187050B9-F6D4-461E-AF44-AAEA0CC1A217}" dt="2023-11-06T22:07:48.709" v="3629" actId="27636"/>
          <ac:spMkLst>
            <pc:docMk/>
            <pc:sldMk cId="3656402919" sldId="301"/>
            <ac:spMk id="4" creationId="{62F532B5-CBE8-B4F7-C6A8-68DAE67856CB}"/>
          </ac:spMkLst>
        </pc:spChg>
        <pc:spChg chg="mod">
          <ac:chgData name="David Hornibrook" userId="d8126f2b-e042-4dd1-9705-57c694bc64e3" providerId="ADAL" clId="{187050B9-F6D4-461E-AF44-AAEA0CC1A217}" dt="2023-11-06T16:36:01.261" v="302" actId="20577"/>
          <ac:spMkLst>
            <pc:docMk/>
            <pc:sldMk cId="3656402919" sldId="301"/>
            <ac:spMk id="18" creationId="{371B0414-157C-EA98-FF44-0838C7A3CEDE}"/>
          </ac:spMkLst>
        </pc:spChg>
      </pc:sldChg>
      <pc:sldChg chg="del">
        <pc:chgData name="David Hornibrook" userId="d8126f2b-e042-4dd1-9705-57c694bc64e3" providerId="ADAL" clId="{187050B9-F6D4-461E-AF44-AAEA0CC1A217}" dt="2023-11-06T16:36:05.021" v="303" actId="47"/>
        <pc:sldMkLst>
          <pc:docMk/>
          <pc:sldMk cId="208447176" sldId="302"/>
        </pc:sldMkLst>
      </pc:sldChg>
      <pc:sldChg chg="modSp mod">
        <pc:chgData name="David Hornibrook" userId="d8126f2b-e042-4dd1-9705-57c694bc64e3" providerId="ADAL" clId="{187050B9-F6D4-461E-AF44-AAEA0CC1A217}" dt="2023-11-06T16:40:26.605" v="519" actId="20577"/>
        <pc:sldMkLst>
          <pc:docMk/>
          <pc:sldMk cId="408282415" sldId="303"/>
        </pc:sldMkLst>
        <pc:spChg chg="mod">
          <ac:chgData name="David Hornibrook" userId="d8126f2b-e042-4dd1-9705-57c694bc64e3" providerId="ADAL" clId="{187050B9-F6D4-461E-AF44-AAEA0CC1A217}" dt="2023-11-06T16:39:59.781" v="515" actId="20577"/>
          <ac:spMkLst>
            <pc:docMk/>
            <pc:sldMk cId="408282415" sldId="303"/>
            <ac:spMk id="5" creationId="{E60B823F-4946-AC71-9BA4-34ADB54DE31C}"/>
          </ac:spMkLst>
        </pc:spChg>
        <pc:spChg chg="mod">
          <ac:chgData name="David Hornibrook" userId="d8126f2b-e042-4dd1-9705-57c694bc64e3" providerId="ADAL" clId="{187050B9-F6D4-461E-AF44-AAEA0CC1A217}" dt="2023-11-06T16:40:26.605" v="519" actId="20577"/>
          <ac:spMkLst>
            <pc:docMk/>
            <pc:sldMk cId="408282415" sldId="303"/>
            <ac:spMk id="7" creationId="{A0FF5EC1-705F-527C-363D-156420768766}"/>
          </ac:spMkLst>
        </pc:spChg>
      </pc:sldChg>
      <pc:sldChg chg="del">
        <pc:chgData name="David Hornibrook" userId="d8126f2b-e042-4dd1-9705-57c694bc64e3" providerId="ADAL" clId="{187050B9-F6D4-461E-AF44-AAEA0CC1A217}" dt="2023-11-06T17:30:20.373" v="1725" actId="47"/>
        <pc:sldMkLst>
          <pc:docMk/>
          <pc:sldMk cId="723888052" sldId="304"/>
        </pc:sldMkLst>
      </pc:sldChg>
      <pc:sldChg chg="del">
        <pc:chgData name="David Hornibrook" userId="d8126f2b-e042-4dd1-9705-57c694bc64e3" providerId="ADAL" clId="{187050B9-F6D4-461E-AF44-AAEA0CC1A217}" dt="2023-11-06T17:44:54.135" v="1956" actId="47"/>
        <pc:sldMkLst>
          <pc:docMk/>
          <pc:sldMk cId="1808295520" sldId="305"/>
        </pc:sldMkLst>
      </pc:sldChg>
      <pc:sldChg chg="del">
        <pc:chgData name="David Hornibrook" userId="d8126f2b-e042-4dd1-9705-57c694bc64e3" providerId="ADAL" clId="{187050B9-F6D4-461E-AF44-AAEA0CC1A217}" dt="2023-11-06T17:44:56.454" v="1957" actId="47"/>
        <pc:sldMkLst>
          <pc:docMk/>
          <pc:sldMk cId="3974219413" sldId="306"/>
        </pc:sldMkLst>
      </pc:sldChg>
      <pc:sldChg chg="del">
        <pc:chgData name="David Hornibrook" userId="d8126f2b-e042-4dd1-9705-57c694bc64e3" providerId="ADAL" clId="{187050B9-F6D4-461E-AF44-AAEA0CC1A217}" dt="2023-11-06T17:45:02.403" v="1960" actId="47"/>
        <pc:sldMkLst>
          <pc:docMk/>
          <pc:sldMk cId="2849920058" sldId="307"/>
        </pc:sldMkLst>
      </pc:sldChg>
      <pc:sldChg chg="del">
        <pc:chgData name="David Hornibrook" userId="d8126f2b-e042-4dd1-9705-57c694bc64e3" providerId="ADAL" clId="{187050B9-F6D4-461E-AF44-AAEA0CC1A217}" dt="2023-11-06T17:45:03.231" v="1961" actId="47"/>
        <pc:sldMkLst>
          <pc:docMk/>
          <pc:sldMk cId="3760987141" sldId="308"/>
        </pc:sldMkLst>
      </pc:sldChg>
      <pc:sldChg chg="modSp add mod">
        <pc:chgData name="David Hornibrook" userId="d8126f2b-e042-4dd1-9705-57c694bc64e3" providerId="ADAL" clId="{187050B9-F6D4-461E-AF44-AAEA0CC1A217}" dt="2023-11-06T17:25:36.716" v="1708" actId="20577"/>
        <pc:sldMkLst>
          <pc:docMk/>
          <pc:sldMk cId="2171291319" sldId="309"/>
        </pc:sldMkLst>
        <pc:spChg chg="mod">
          <ac:chgData name="David Hornibrook" userId="d8126f2b-e042-4dd1-9705-57c694bc64e3" providerId="ADAL" clId="{187050B9-F6D4-461E-AF44-AAEA0CC1A217}" dt="2023-11-06T16:41:14.707" v="557" actId="20577"/>
          <ac:spMkLst>
            <pc:docMk/>
            <pc:sldMk cId="2171291319" sldId="309"/>
            <ac:spMk id="5" creationId="{E60B823F-4946-AC71-9BA4-34ADB54DE31C}"/>
          </ac:spMkLst>
        </pc:spChg>
        <pc:spChg chg="mod">
          <ac:chgData name="David Hornibrook" userId="d8126f2b-e042-4dd1-9705-57c694bc64e3" providerId="ADAL" clId="{187050B9-F6D4-461E-AF44-AAEA0CC1A217}" dt="2023-11-06T17:25:36.716" v="1708" actId="20577"/>
          <ac:spMkLst>
            <pc:docMk/>
            <pc:sldMk cId="2171291319" sldId="309"/>
            <ac:spMk id="7" creationId="{A0FF5EC1-705F-527C-363D-156420768766}"/>
          </ac:spMkLst>
        </pc:spChg>
      </pc:sldChg>
      <pc:sldChg chg="modSp new mod">
        <pc:chgData name="David Hornibrook" userId="d8126f2b-e042-4dd1-9705-57c694bc64e3" providerId="ADAL" clId="{187050B9-F6D4-461E-AF44-AAEA0CC1A217}" dt="2023-11-06T19:58:15.426" v="3155" actId="20577"/>
        <pc:sldMkLst>
          <pc:docMk/>
          <pc:sldMk cId="322439354" sldId="310"/>
        </pc:sldMkLst>
        <pc:spChg chg="mod">
          <ac:chgData name="David Hornibrook" userId="d8126f2b-e042-4dd1-9705-57c694bc64e3" providerId="ADAL" clId="{187050B9-F6D4-461E-AF44-AAEA0CC1A217}" dt="2023-11-06T17:03:09.155" v="684" actId="20577"/>
          <ac:spMkLst>
            <pc:docMk/>
            <pc:sldMk cId="322439354" sldId="310"/>
            <ac:spMk id="2" creationId="{EE106EC9-42A0-2D66-AD49-7F3E9DFF4BC7}"/>
          </ac:spMkLst>
        </pc:spChg>
        <pc:spChg chg="mod">
          <ac:chgData name="David Hornibrook" userId="d8126f2b-e042-4dd1-9705-57c694bc64e3" providerId="ADAL" clId="{187050B9-F6D4-461E-AF44-AAEA0CC1A217}" dt="2023-11-06T19:58:15.426" v="3155" actId="20577"/>
          <ac:spMkLst>
            <pc:docMk/>
            <pc:sldMk cId="322439354" sldId="310"/>
            <ac:spMk id="3" creationId="{2516100D-91C7-B9B7-B48E-FD56C0D75766}"/>
          </ac:spMkLst>
        </pc:spChg>
      </pc:sldChg>
      <pc:sldChg chg="addSp modSp new mod">
        <pc:chgData name="David Hornibrook" userId="d8126f2b-e042-4dd1-9705-57c694bc64e3" providerId="ADAL" clId="{187050B9-F6D4-461E-AF44-AAEA0CC1A217}" dt="2023-11-06T21:46:49.626" v="3510" actId="20577"/>
        <pc:sldMkLst>
          <pc:docMk/>
          <pc:sldMk cId="2525634126" sldId="311"/>
        </pc:sldMkLst>
        <pc:spChg chg="mod">
          <ac:chgData name="David Hornibrook" userId="d8126f2b-e042-4dd1-9705-57c694bc64e3" providerId="ADAL" clId="{187050B9-F6D4-461E-AF44-AAEA0CC1A217}" dt="2023-11-06T17:07:10.681" v="1082" actId="14100"/>
          <ac:spMkLst>
            <pc:docMk/>
            <pc:sldMk cId="2525634126" sldId="311"/>
            <ac:spMk id="2" creationId="{EA76B2C7-8230-4A96-E169-4BBBD74E09DE}"/>
          </ac:spMkLst>
        </pc:spChg>
        <pc:spChg chg="mod">
          <ac:chgData name="David Hornibrook" userId="d8126f2b-e042-4dd1-9705-57c694bc64e3" providerId="ADAL" clId="{187050B9-F6D4-461E-AF44-AAEA0CC1A217}" dt="2023-11-06T17:10:22.121" v="1284" actId="20577"/>
          <ac:spMkLst>
            <pc:docMk/>
            <pc:sldMk cId="2525634126" sldId="311"/>
            <ac:spMk id="3" creationId="{491618F6-F5C6-C539-966A-207CFCA8BA5F}"/>
          </ac:spMkLst>
        </pc:spChg>
        <pc:spChg chg="add mod">
          <ac:chgData name="David Hornibrook" userId="d8126f2b-e042-4dd1-9705-57c694bc64e3" providerId="ADAL" clId="{187050B9-F6D4-461E-AF44-AAEA0CC1A217}" dt="2023-11-06T17:06:54.136" v="1074" actId="1076"/>
          <ac:spMkLst>
            <pc:docMk/>
            <pc:sldMk cId="2525634126" sldId="311"/>
            <ac:spMk id="4" creationId="{FC8D33F8-2D41-8E80-2A5E-34629E8B1279}"/>
          </ac:spMkLst>
        </pc:spChg>
        <pc:spChg chg="add mod">
          <ac:chgData name="David Hornibrook" userId="d8126f2b-e042-4dd1-9705-57c694bc64e3" providerId="ADAL" clId="{187050B9-F6D4-461E-AF44-AAEA0CC1A217}" dt="2023-11-06T21:46:49.626" v="3510" actId="20577"/>
          <ac:spMkLst>
            <pc:docMk/>
            <pc:sldMk cId="2525634126" sldId="311"/>
            <ac:spMk id="5" creationId="{963F85D9-4793-7D9A-F13E-440476432BF5}"/>
          </ac:spMkLst>
        </pc:spChg>
      </pc:sldChg>
      <pc:sldChg chg="addSp delSp modSp new mod ord">
        <pc:chgData name="David Hornibrook" userId="d8126f2b-e042-4dd1-9705-57c694bc64e3" providerId="ADAL" clId="{187050B9-F6D4-461E-AF44-AAEA0CC1A217}" dt="2023-11-07T13:48:28.868" v="4101"/>
        <pc:sldMkLst>
          <pc:docMk/>
          <pc:sldMk cId="110708623" sldId="312"/>
        </pc:sldMkLst>
        <pc:spChg chg="del">
          <ac:chgData name="David Hornibrook" userId="d8126f2b-e042-4dd1-9705-57c694bc64e3" providerId="ADAL" clId="{187050B9-F6D4-461E-AF44-AAEA0CC1A217}" dt="2023-11-06T17:27:07.306" v="1710" actId="478"/>
          <ac:spMkLst>
            <pc:docMk/>
            <pc:sldMk cId="110708623" sldId="312"/>
            <ac:spMk id="2" creationId="{F4FB87C5-D6A6-33C5-4DA8-AE2CD6CC3753}"/>
          </ac:spMkLst>
        </pc:spChg>
        <pc:spChg chg="del mod">
          <ac:chgData name="David Hornibrook" userId="d8126f2b-e042-4dd1-9705-57c694bc64e3" providerId="ADAL" clId="{187050B9-F6D4-461E-AF44-AAEA0CC1A217}" dt="2023-11-06T17:28:47.259" v="1721" actId="478"/>
          <ac:spMkLst>
            <pc:docMk/>
            <pc:sldMk cId="110708623" sldId="312"/>
            <ac:spMk id="3" creationId="{03E45DD9-DB36-B327-1A63-E9AD85C86F17}"/>
          </ac:spMkLst>
        </pc:spChg>
        <pc:spChg chg="add del mod">
          <ac:chgData name="David Hornibrook" userId="d8126f2b-e042-4dd1-9705-57c694bc64e3" providerId="ADAL" clId="{187050B9-F6D4-461E-AF44-AAEA0CC1A217}" dt="2023-11-06T20:12:47.990" v="3413" actId="478"/>
          <ac:spMkLst>
            <pc:docMk/>
            <pc:sldMk cId="110708623" sldId="312"/>
            <ac:spMk id="6" creationId="{7D9D95D0-0948-ED76-ADF5-BDB62870A415}"/>
          </ac:spMkLst>
        </pc:spChg>
        <pc:picChg chg="add mod">
          <ac:chgData name="David Hornibrook" userId="d8126f2b-e042-4dd1-9705-57c694bc64e3" providerId="ADAL" clId="{187050B9-F6D4-461E-AF44-AAEA0CC1A217}" dt="2023-11-06T20:12:52.230" v="3414" actId="1076"/>
          <ac:picMkLst>
            <pc:docMk/>
            <pc:sldMk cId="110708623" sldId="312"/>
            <ac:picMk id="5" creationId="{785AD7A3-DDB2-F12D-19B3-AA761678AB5B}"/>
          </ac:picMkLst>
        </pc:picChg>
      </pc:sldChg>
      <pc:sldChg chg="modSp add mod">
        <pc:chgData name="David Hornibrook" userId="d8126f2b-e042-4dd1-9705-57c694bc64e3" providerId="ADAL" clId="{187050B9-F6D4-461E-AF44-AAEA0CC1A217}" dt="2023-11-06T17:33:15.074" v="1877" actId="20577"/>
        <pc:sldMkLst>
          <pc:docMk/>
          <pc:sldMk cId="2807269895" sldId="313"/>
        </pc:sldMkLst>
        <pc:spChg chg="mod">
          <ac:chgData name="David Hornibrook" userId="d8126f2b-e042-4dd1-9705-57c694bc64e3" providerId="ADAL" clId="{187050B9-F6D4-461E-AF44-AAEA0CC1A217}" dt="2023-11-06T17:33:15.074" v="1877" actId="20577"/>
          <ac:spMkLst>
            <pc:docMk/>
            <pc:sldMk cId="2807269895" sldId="313"/>
            <ac:spMk id="5" creationId="{05062ED8-DEC7-F529-9BCC-D4378FD3FDED}"/>
          </ac:spMkLst>
        </pc:spChg>
      </pc:sldChg>
      <pc:sldChg chg="modSp add mod">
        <pc:chgData name="David Hornibrook" userId="d8126f2b-e042-4dd1-9705-57c694bc64e3" providerId="ADAL" clId="{187050B9-F6D4-461E-AF44-AAEA0CC1A217}" dt="2023-11-06T17:36:29.045" v="1955" actId="207"/>
        <pc:sldMkLst>
          <pc:docMk/>
          <pc:sldMk cId="4215737536" sldId="314"/>
        </pc:sldMkLst>
        <pc:spChg chg="mod">
          <ac:chgData name="David Hornibrook" userId="d8126f2b-e042-4dd1-9705-57c694bc64e3" providerId="ADAL" clId="{187050B9-F6D4-461E-AF44-AAEA0CC1A217}" dt="2023-11-06T17:36:29.045" v="1955" actId="207"/>
          <ac:spMkLst>
            <pc:docMk/>
            <pc:sldMk cId="4215737536" sldId="314"/>
            <ac:spMk id="5" creationId="{05062ED8-DEC7-F529-9BCC-D4378FD3FDED}"/>
          </ac:spMkLst>
        </pc:spChg>
      </pc:sldChg>
      <pc:sldChg chg="modSp add mod ord">
        <pc:chgData name="David Hornibrook" userId="d8126f2b-e042-4dd1-9705-57c694bc64e3" providerId="ADAL" clId="{187050B9-F6D4-461E-AF44-AAEA0CC1A217}" dt="2023-11-06T22:03:11.212" v="3598"/>
        <pc:sldMkLst>
          <pc:docMk/>
          <pc:sldMk cId="2381135330" sldId="315"/>
        </pc:sldMkLst>
        <pc:spChg chg="mod">
          <ac:chgData name="David Hornibrook" userId="d8126f2b-e042-4dd1-9705-57c694bc64e3" providerId="ADAL" clId="{187050B9-F6D4-461E-AF44-AAEA0CC1A217}" dt="2023-11-06T17:48:23.693" v="1983" actId="122"/>
          <ac:spMkLst>
            <pc:docMk/>
            <pc:sldMk cId="2381135330" sldId="315"/>
            <ac:spMk id="2" creationId="{EE106EC9-42A0-2D66-AD49-7F3E9DFF4BC7}"/>
          </ac:spMkLst>
        </pc:spChg>
        <pc:spChg chg="mod">
          <ac:chgData name="David Hornibrook" userId="d8126f2b-e042-4dd1-9705-57c694bc64e3" providerId="ADAL" clId="{187050B9-F6D4-461E-AF44-AAEA0CC1A217}" dt="2023-11-06T17:49:38.978" v="2180" actId="20577"/>
          <ac:spMkLst>
            <pc:docMk/>
            <pc:sldMk cId="2381135330" sldId="315"/>
            <ac:spMk id="3" creationId="{2516100D-91C7-B9B7-B48E-FD56C0D75766}"/>
          </ac:spMkLst>
        </pc:spChg>
      </pc:sldChg>
      <pc:sldChg chg="addSp delSp modSp add mod ord">
        <pc:chgData name="David Hornibrook" userId="d8126f2b-e042-4dd1-9705-57c694bc64e3" providerId="ADAL" clId="{187050B9-F6D4-461E-AF44-AAEA0CC1A217}" dt="2023-11-06T22:07:06.700" v="3622" actId="14100"/>
        <pc:sldMkLst>
          <pc:docMk/>
          <pc:sldMk cId="3279015718" sldId="316"/>
        </pc:sldMkLst>
        <pc:spChg chg="mod">
          <ac:chgData name="David Hornibrook" userId="d8126f2b-e042-4dd1-9705-57c694bc64e3" providerId="ADAL" clId="{187050B9-F6D4-461E-AF44-AAEA0CC1A217}" dt="2023-11-06T17:58:51.157" v="2276" actId="1076"/>
          <ac:spMkLst>
            <pc:docMk/>
            <pc:sldMk cId="3279015718" sldId="316"/>
            <ac:spMk id="2" creationId="{EE106EC9-42A0-2D66-AD49-7F3E9DFF4BC7}"/>
          </ac:spMkLst>
        </pc:spChg>
        <pc:spChg chg="del mod">
          <ac:chgData name="David Hornibrook" userId="d8126f2b-e042-4dd1-9705-57c694bc64e3" providerId="ADAL" clId="{187050B9-F6D4-461E-AF44-AAEA0CC1A217}" dt="2023-11-06T17:52:19.069" v="2207" actId="478"/>
          <ac:spMkLst>
            <pc:docMk/>
            <pc:sldMk cId="3279015718" sldId="316"/>
            <ac:spMk id="3" creationId="{2516100D-91C7-B9B7-B48E-FD56C0D75766}"/>
          </ac:spMkLst>
        </pc:spChg>
        <pc:spChg chg="add mod">
          <ac:chgData name="David Hornibrook" userId="d8126f2b-e042-4dd1-9705-57c694bc64e3" providerId="ADAL" clId="{187050B9-F6D4-461E-AF44-AAEA0CC1A217}" dt="2023-11-06T22:03:54.171" v="3602" actId="13926"/>
          <ac:spMkLst>
            <pc:docMk/>
            <pc:sldMk cId="3279015718" sldId="316"/>
            <ac:spMk id="4" creationId="{F5A1A2D6-4E83-3D2F-C77B-2133419BD5AE}"/>
          </ac:spMkLst>
        </pc:spChg>
        <pc:spChg chg="add mod">
          <ac:chgData name="David Hornibrook" userId="d8126f2b-e042-4dd1-9705-57c694bc64e3" providerId="ADAL" clId="{187050B9-F6D4-461E-AF44-AAEA0CC1A217}" dt="2023-11-06T18:03:15.478" v="2305" actId="1076"/>
          <ac:spMkLst>
            <pc:docMk/>
            <pc:sldMk cId="3279015718" sldId="316"/>
            <ac:spMk id="5" creationId="{A05928BC-70A8-4C9A-6487-11C1B404FD77}"/>
          </ac:spMkLst>
        </pc:spChg>
        <pc:spChg chg="add mod">
          <ac:chgData name="David Hornibrook" userId="d8126f2b-e042-4dd1-9705-57c694bc64e3" providerId="ADAL" clId="{187050B9-F6D4-461E-AF44-AAEA0CC1A217}" dt="2023-11-06T18:00:58.268" v="2289" actId="1076"/>
          <ac:spMkLst>
            <pc:docMk/>
            <pc:sldMk cId="3279015718" sldId="316"/>
            <ac:spMk id="6" creationId="{FCB9D2FD-C2B9-B1E1-C48B-5643A30481E8}"/>
          </ac:spMkLst>
        </pc:spChg>
        <pc:spChg chg="add mod">
          <ac:chgData name="David Hornibrook" userId="d8126f2b-e042-4dd1-9705-57c694bc64e3" providerId="ADAL" clId="{187050B9-F6D4-461E-AF44-AAEA0CC1A217}" dt="2023-11-06T18:01:15.482" v="2292" actId="1076"/>
          <ac:spMkLst>
            <pc:docMk/>
            <pc:sldMk cId="3279015718" sldId="316"/>
            <ac:spMk id="7" creationId="{F0E08C41-0B8A-2CFC-C391-E239C54AE7DC}"/>
          </ac:spMkLst>
        </pc:spChg>
        <pc:spChg chg="add mod">
          <ac:chgData name="David Hornibrook" userId="d8126f2b-e042-4dd1-9705-57c694bc64e3" providerId="ADAL" clId="{187050B9-F6D4-461E-AF44-AAEA0CC1A217}" dt="2023-11-06T22:06:06.414" v="3620" actId="1076"/>
          <ac:spMkLst>
            <pc:docMk/>
            <pc:sldMk cId="3279015718" sldId="316"/>
            <ac:spMk id="8" creationId="{9A175C14-6A58-C568-FF7D-47EF0676A5A6}"/>
          </ac:spMkLst>
        </pc:spChg>
        <pc:spChg chg="add mod">
          <ac:chgData name="David Hornibrook" userId="d8126f2b-e042-4dd1-9705-57c694bc64e3" providerId="ADAL" clId="{187050B9-F6D4-461E-AF44-AAEA0CC1A217}" dt="2023-11-06T22:06:04.344" v="3615" actId="1076"/>
          <ac:spMkLst>
            <pc:docMk/>
            <pc:sldMk cId="3279015718" sldId="316"/>
            <ac:spMk id="9" creationId="{4AC4AE90-3288-CEAF-7E9E-EB6892B3A855}"/>
          </ac:spMkLst>
        </pc:spChg>
        <pc:spChg chg="add mod">
          <ac:chgData name="David Hornibrook" userId="d8126f2b-e042-4dd1-9705-57c694bc64e3" providerId="ADAL" clId="{187050B9-F6D4-461E-AF44-AAEA0CC1A217}" dt="2023-11-06T22:06:05.907" v="3619" actId="1076"/>
          <ac:spMkLst>
            <pc:docMk/>
            <pc:sldMk cId="3279015718" sldId="316"/>
            <ac:spMk id="10" creationId="{3A94317C-D82E-16D7-758B-AE9E78CAF685}"/>
          </ac:spMkLst>
        </pc:spChg>
        <pc:spChg chg="add del mod">
          <ac:chgData name="David Hornibrook" userId="d8126f2b-e042-4dd1-9705-57c694bc64e3" providerId="ADAL" clId="{187050B9-F6D4-461E-AF44-AAEA0CC1A217}" dt="2023-11-06T17:57:08.451" v="2265" actId="478"/>
          <ac:spMkLst>
            <pc:docMk/>
            <pc:sldMk cId="3279015718" sldId="316"/>
            <ac:spMk id="11" creationId="{D05EFDBB-0348-C143-E0D4-BB0706F7EB5F}"/>
          </ac:spMkLst>
        </pc:spChg>
        <pc:spChg chg="add del mod">
          <ac:chgData name="David Hornibrook" userId="d8126f2b-e042-4dd1-9705-57c694bc64e3" providerId="ADAL" clId="{187050B9-F6D4-461E-AF44-AAEA0CC1A217}" dt="2023-11-06T17:57:00.889" v="2262" actId="478"/>
          <ac:spMkLst>
            <pc:docMk/>
            <pc:sldMk cId="3279015718" sldId="316"/>
            <ac:spMk id="12" creationId="{4B428462-22E4-2336-D594-436E977A6C6A}"/>
          </ac:spMkLst>
        </pc:spChg>
        <pc:spChg chg="add del mod">
          <ac:chgData name="David Hornibrook" userId="d8126f2b-e042-4dd1-9705-57c694bc64e3" providerId="ADAL" clId="{187050B9-F6D4-461E-AF44-AAEA0CC1A217}" dt="2023-11-06T17:56:58.840" v="2261" actId="478"/>
          <ac:spMkLst>
            <pc:docMk/>
            <pc:sldMk cId="3279015718" sldId="316"/>
            <ac:spMk id="13" creationId="{D40FFF07-FB40-BBC6-6B63-74259FE8E688}"/>
          </ac:spMkLst>
        </pc:spChg>
        <pc:spChg chg="add del mod">
          <ac:chgData name="David Hornibrook" userId="d8126f2b-e042-4dd1-9705-57c694bc64e3" providerId="ADAL" clId="{187050B9-F6D4-461E-AF44-AAEA0CC1A217}" dt="2023-11-06T17:57:04.259" v="2263" actId="478"/>
          <ac:spMkLst>
            <pc:docMk/>
            <pc:sldMk cId="3279015718" sldId="316"/>
            <ac:spMk id="14" creationId="{279267CB-CA9E-F1BB-95BE-302E6F825C54}"/>
          </ac:spMkLst>
        </pc:spChg>
        <pc:spChg chg="add del mod">
          <ac:chgData name="David Hornibrook" userId="d8126f2b-e042-4dd1-9705-57c694bc64e3" providerId="ADAL" clId="{187050B9-F6D4-461E-AF44-AAEA0CC1A217}" dt="2023-11-06T17:57:06.691" v="2264" actId="478"/>
          <ac:spMkLst>
            <pc:docMk/>
            <pc:sldMk cId="3279015718" sldId="316"/>
            <ac:spMk id="15" creationId="{0BED97D2-226F-3A25-C16D-E3ECDDFEC78F}"/>
          </ac:spMkLst>
        </pc:spChg>
        <pc:spChg chg="add del mod">
          <ac:chgData name="David Hornibrook" userId="d8126f2b-e042-4dd1-9705-57c694bc64e3" providerId="ADAL" clId="{187050B9-F6D4-461E-AF44-AAEA0CC1A217}" dt="2023-11-06T17:57:10.486" v="2266" actId="478"/>
          <ac:spMkLst>
            <pc:docMk/>
            <pc:sldMk cId="3279015718" sldId="316"/>
            <ac:spMk id="16" creationId="{01834795-3534-C4FA-5355-BA761A17CF33}"/>
          </ac:spMkLst>
        </pc:spChg>
        <pc:spChg chg="add mod">
          <ac:chgData name="David Hornibrook" userId="d8126f2b-e042-4dd1-9705-57c694bc64e3" providerId="ADAL" clId="{187050B9-F6D4-461E-AF44-AAEA0CC1A217}" dt="2023-11-06T18:07:10.843" v="2337" actId="14100"/>
          <ac:spMkLst>
            <pc:docMk/>
            <pc:sldMk cId="3279015718" sldId="316"/>
            <ac:spMk id="17" creationId="{9CEA07EE-D9CC-657D-53C3-789914CE04F4}"/>
          </ac:spMkLst>
        </pc:spChg>
        <pc:spChg chg="add mod">
          <ac:chgData name="David Hornibrook" userId="d8126f2b-e042-4dd1-9705-57c694bc64e3" providerId="ADAL" clId="{187050B9-F6D4-461E-AF44-AAEA0CC1A217}" dt="2023-11-06T18:00:52.531" v="2288" actId="1076"/>
          <ac:spMkLst>
            <pc:docMk/>
            <pc:sldMk cId="3279015718" sldId="316"/>
            <ac:spMk id="18" creationId="{10E43DD6-0ABD-7AC6-27E0-E2796ACB4567}"/>
          </ac:spMkLst>
        </pc:spChg>
        <pc:spChg chg="add mod">
          <ac:chgData name="David Hornibrook" userId="d8126f2b-e042-4dd1-9705-57c694bc64e3" providerId="ADAL" clId="{187050B9-F6D4-461E-AF44-AAEA0CC1A217}" dt="2023-11-06T18:01:08.657" v="2291" actId="1076"/>
          <ac:spMkLst>
            <pc:docMk/>
            <pc:sldMk cId="3279015718" sldId="316"/>
            <ac:spMk id="19" creationId="{EA565CE6-4D20-632F-7FFC-894092845CD7}"/>
          </ac:spMkLst>
        </pc:spChg>
        <pc:spChg chg="add">
          <ac:chgData name="David Hornibrook" userId="d8126f2b-e042-4dd1-9705-57c694bc64e3" providerId="ADAL" clId="{187050B9-F6D4-461E-AF44-AAEA0CC1A217}" dt="2023-11-06T18:03:09.359" v="2304" actId="11529"/>
          <ac:spMkLst>
            <pc:docMk/>
            <pc:sldMk cId="3279015718" sldId="316"/>
            <ac:spMk id="20" creationId="{198964AF-5CEA-22A1-6025-954D8E0A43E7}"/>
          </ac:spMkLst>
        </pc:spChg>
        <pc:spChg chg="add mod">
          <ac:chgData name="David Hornibrook" userId="d8126f2b-e042-4dd1-9705-57c694bc64e3" providerId="ADAL" clId="{187050B9-F6D4-461E-AF44-AAEA0CC1A217}" dt="2023-11-06T18:03:38.989" v="2309" actId="1076"/>
          <ac:spMkLst>
            <pc:docMk/>
            <pc:sldMk cId="3279015718" sldId="316"/>
            <ac:spMk id="21" creationId="{DAED2EE2-49E8-4D8D-E044-A0719E669C4F}"/>
          </ac:spMkLst>
        </pc:spChg>
        <pc:spChg chg="add mod">
          <ac:chgData name="David Hornibrook" userId="d8126f2b-e042-4dd1-9705-57c694bc64e3" providerId="ADAL" clId="{187050B9-F6D4-461E-AF44-AAEA0CC1A217}" dt="2023-11-06T18:03:34.029" v="2308" actId="1076"/>
          <ac:spMkLst>
            <pc:docMk/>
            <pc:sldMk cId="3279015718" sldId="316"/>
            <ac:spMk id="22" creationId="{0709B033-3D47-5008-9A31-C0F29436E05C}"/>
          </ac:spMkLst>
        </pc:spChg>
        <pc:spChg chg="add del mod">
          <ac:chgData name="David Hornibrook" userId="d8126f2b-e042-4dd1-9705-57c694bc64e3" providerId="ADAL" clId="{187050B9-F6D4-461E-AF44-AAEA0CC1A217}" dt="2023-11-06T22:06:05.020" v="3617" actId="478"/>
          <ac:spMkLst>
            <pc:docMk/>
            <pc:sldMk cId="3279015718" sldId="316"/>
            <ac:spMk id="23" creationId="{FC11B583-F068-4F8D-DAD8-DD2FFE6D9EF3}"/>
          </ac:spMkLst>
        </pc:spChg>
        <pc:spChg chg="add mod">
          <ac:chgData name="David Hornibrook" userId="d8126f2b-e042-4dd1-9705-57c694bc64e3" providerId="ADAL" clId="{187050B9-F6D4-461E-AF44-AAEA0CC1A217}" dt="2023-11-06T22:07:06.700" v="3622" actId="14100"/>
          <ac:spMkLst>
            <pc:docMk/>
            <pc:sldMk cId="3279015718" sldId="316"/>
            <ac:spMk id="24" creationId="{9870FCED-A96F-FC37-18F8-97D3A984C174}"/>
          </ac:spMkLst>
        </pc:spChg>
        <pc:spChg chg="add del mod">
          <ac:chgData name="David Hornibrook" userId="d8126f2b-e042-4dd1-9705-57c694bc64e3" providerId="ADAL" clId="{187050B9-F6D4-461E-AF44-AAEA0CC1A217}" dt="2023-11-06T22:06:04.694" v="3616" actId="478"/>
          <ac:spMkLst>
            <pc:docMk/>
            <pc:sldMk cId="3279015718" sldId="316"/>
            <ac:spMk id="25" creationId="{124758BA-288D-ABAC-9922-E2ED40E851A4}"/>
          </ac:spMkLst>
        </pc:spChg>
      </pc:sldChg>
      <pc:sldChg chg="modSp add mod">
        <pc:chgData name="David Hornibrook" userId="d8126f2b-e042-4dd1-9705-57c694bc64e3" providerId="ADAL" clId="{187050B9-F6D4-461E-AF44-AAEA0CC1A217}" dt="2023-11-06T20:13:58.880" v="3505" actId="20577"/>
        <pc:sldMkLst>
          <pc:docMk/>
          <pc:sldMk cId="560532493" sldId="317"/>
        </pc:sldMkLst>
        <pc:spChg chg="mod">
          <ac:chgData name="David Hornibrook" userId="d8126f2b-e042-4dd1-9705-57c694bc64e3" providerId="ADAL" clId="{187050B9-F6D4-461E-AF44-AAEA0CC1A217}" dt="2023-11-06T20:13:58.880" v="3505" actId="20577"/>
          <ac:spMkLst>
            <pc:docMk/>
            <pc:sldMk cId="560532493" sldId="317"/>
            <ac:spMk id="5" creationId="{05062ED8-DEC7-F529-9BCC-D4378FD3FDED}"/>
          </ac:spMkLst>
        </pc:spChg>
      </pc:sldChg>
      <pc:sldChg chg="addSp delSp modSp new mod ord">
        <pc:chgData name="David Hornibrook" userId="d8126f2b-e042-4dd1-9705-57c694bc64e3" providerId="ADAL" clId="{187050B9-F6D4-461E-AF44-AAEA0CC1A217}" dt="2023-11-07T13:37:59.642" v="4097"/>
        <pc:sldMkLst>
          <pc:docMk/>
          <pc:sldMk cId="4201130250" sldId="318"/>
        </pc:sldMkLst>
        <pc:spChg chg="mod">
          <ac:chgData name="David Hornibrook" userId="d8126f2b-e042-4dd1-9705-57c694bc64e3" providerId="ADAL" clId="{187050B9-F6D4-461E-AF44-AAEA0CC1A217}" dt="2023-11-06T21:55:34.034" v="3592" actId="20577"/>
          <ac:spMkLst>
            <pc:docMk/>
            <pc:sldMk cId="4201130250" sldId="318"/>
            <ac:spMk id="2" creationId="{61D64019-783D-4B2F-0D0A-99BC60244B77}"/>
          </ac:spMkLst>
        </pc:spChg>
        <pc:spChg chg="mod">
          <ac:chgData name="David Hornibrook" userId="d8126f2b-e042-4dd1-9705-57c694bc64e3" providerId="ADAL" clId="{187050B9-F6D4-461E-AF44-AAEA0CC1A217}" dt="2023-11-06T21:56:00.152" v="3596" actId="1076"/>
          <ac:spMkLst>
            <pc:docMk/>
            <pc:sldMk cId="4201130250" sldId="318"/>
            <ac:spMk id="3" creationId="{876D923F-1D0A-D1AE-13CC-7002E4DD3B35}"/>
          </ac:spMkLst>
        </pc:spChg>
        <pc:spChg chg="mod">
          <ac:chgData name="David Hornibrook" userId="d8126f2b-e042-4dd1-9705-57c694bc64e3" providerId="ADAL" clId="{187050B9-F6D4-461E-AF44-AAEA0CC1A217}" dt="2023-11-06T21:55:47.729" v="3595" actId="1076"/>
          <ac:spMkLst>
            <pc:docMk/>
            <pc:sldMk cId="4201130250" sldId="318"/>
            <ac:spMk id="4" creationId="{72154380-83E5-12BD-5E8E-D953D6CD4E1E}"/>
          </ac:spMkLst>
        </pc:spChg>
        <pc:spChg chg="mod">
          <ac:chgData name="David Hornibrook" userId="d8126f2b-e042-4dd1-9705-57c694bc64e3" providerId="ADAL" clId="{187050B9-F6D4-461E-AF44-AAEA0CC1A217}" dt="2023-11-06T21:55:39.769" v="3593" actId="1076"/>
          <ac:spMkLst>
            <pc:docMk/>
            <pc:sldMk cId="4201130250" sldId="318"/>
            <ac:spMk id="5" creationId="{337A0946-37EA-ADD8-DEA8-EF437823493A}"/>
          </ac:spMkLst>
        </pc:spChg>
        <pc:spChg chg="mod">
          <ac:chgData name="David Hornibrook" userId="d8126f2b-e042-4dd1-9705-57c694bc64e3" providerId="ADAL" clId="{187050B9-F6D4-461E-AF44-AAEA0CC1A217}" dt="2023-11-06T21:55:43.491" v="3594" actId="1076"/>
          <ac:spMkLst>
            <pc:docMk/>
            <pc:sldMk cId="4201130250" sldId="318"/>
            <ac:spMk id="6" creationId="{99A7508B-D188-88A9-7A0B-FA459DC97909}"/>
          </ac:spMkLst>
        </pc:spChg>
        <pc:spChg chg="del mod">
          <ac:chgData name="David Hornibrook" userId="d8126f2b-e042-4dd1-9705-57c694bc64e3" providerId="ADAL" clId="{187050B9-F6D4-461E-AF44-AAEA0CC1A217}" dt="2023-11-06T21:55:13.915" v="3573" actId="478"/>
          <ac:spMkLst>
            <pc:docMk/>
            <pc:sldMk cId="4201130250" sldId="318"/>
            <ac:spMk id="7" creationId="{EED4D3F6-C415-E186-EAFD-8CDAC8C5C0CE}"/>
          </ac:spMkLst>
        </pc:spChg>
        <pc:spChg chg="del mod">
          <ac:chgData name="David Hornibrook" userId="d8126f2b-e042-4dd1-9705-57c694bc64e3" providerId="ADAL" clId="{187050B9-F6D4-461E-AF44-AAEA0CC1A217}" dt="2023-11-06T21:55:20.210" v="3575" actId="478"/>
          <ac:spMkLst>
            <pc:docMk/>
            <pc:sldMk cId="4201130250" sldId="318"/>
            <ac:spMk id="8" creationId="{F6187D48-DD86-1D2C-FCCC-C9C165ECFA16}"/>
          </ac:spMkLst>
        </pc:spChg>
        <pc:spChg chg="del mod">
          <ac:chgData name="David Hornibrook" userId="d8126f2b-e042-4dd1-9705-57c694bc64e3" providerId="ADAL" clId="{187050B9-F6D4-461E-AF44-AAEA0CC1A217}" dt="2023-11-06T21:55:24.430" v="3577" actId="478"/>
          <ac:spMkLst>
            <pc:docMk/>
            <pc:sldMk cId="4201130250" sldId="318"/>
            <ac:spMk id="9" creationId="{9EE5CF27-6365-39F5-8172-BC5C7731BAFC}"/>
          </ac:spMkLst>
        </pc:spChg>
        <pc:spChg chg="del mod">
          <ac:chgData name="David Hornibrook" userId="d8126f2b-e042-4dd1-9705-57c694bc64e3" providerId="ADAL" clId="{187050B9-F6D4-461E-AF44-AAEA0CC1A217}" dt="2023-11-06T21:55:26.690" v="3579" actId="478"/>
          <ac:spMkLst>
            <pc:docMk/>
            <pc:sldMk cId="4201130250" sldId="318"/>
            <ac:spMk id="10" creationId="{E58DF56C-BAB1-D1C0-F3E8-053BCFC79A97}"/>
          </ac:spMkLst>
        </pc:spChg>
        <pc:spChg chg="add del mod">
          <ac:chgData name="David Hornibrook" userId="d8126f2b-e042-4dd1-9705-57c694bc64e3" providerId="ADAL" clId="{187050B9-F6D4-461E-AF44-AAEA0CC1A217}" dt="2023-11-06T21:55:18.093" v="3574" actId="478"/>
          <ac:spMkLst>
            <pc:docMk/>
            <pc:sldMk cId="4201130250" sldId="318"/>
            <ac:spMk id="12" creationId="{4DC1C31C-7C50-6902-428B-84454D5347BE}"/>
          </ac:spMkLst>
        </pc:spChg>
        <pc:spChg chg="add del mod">
          <ac:chgData name="David Hornibrook" userId="d8126f2b-e042-4dd1-9705-57c694bc64e3" providerId="ADAL" clId="{187050B9-F6D4-461E-AF44-AAEA0CC1A217}" dt="2023-11-06T21:55:22.890" v="3576" actId="478"/>
          <ac:spMkLst>
            <pc:docMk/>
            <pc:sldMk cId="4201130250" sldId="318"/>
            <ac:spMk id="14" creationId="{E7363CD7-6F54-63FE-0FE0-B7BBD078F104}"/>
          </ac:spMkLst>
        </pc:spChg>
        <pc:spChg chg="add del mod">
          <ac:chgData name="David Hornibrook" userId="d8126f2b-e042-4dd1-9705-57c694bc64e3" providerId="ADAL" clId="{187050B9-F6D4-461E-AF44-AAEA0CC1A217}" dt="2023-11-06T21:55:25.749" v="3578" actId="478"/>
          <ac:spMkLst>
            <pc:docMk/>
            <pc:sldMk cId="4201130250" sldId="318"/>
            <ac:spMk id="16" creationId="{3F252A1B-5BD1-4895-6411-34DFA72A483A}"/>
          </ac:spMkLst>
        </pc:spChg>
        <pc:spChg chg="add del mod">
          <ac:chgData name="David Hornibrook" userId="d8126f2b-e042-4dd1-9705-57c694bc64e3" providerId="ADAL" clId="{187050B9-F6D4-461E-AF44-AAEA0CC1A217}" dt="2023-11-06T21:55:28.163" v="3580" actId="478"/>
          <ac:spMkLst>
            <pc:docMk/>
            <pc:sldMk cId="4201130250" sldId="318"/>
            <ac:spMk id="18" creationId="{E1D78079-EB6D-1D25-ACAC-945145331C1A}"/>
          </ac:spMkLst>
        </pc:spChg>
      </pc:sldChg>
      <pc:sldChg chg="addSp delSp modSp new mod">
        <pc:chgData name="David Hornibrook" userId="d8126f2b-e042-4dd1-9705-57c694bc64e3" providerId="ADAL" clId="{187050B9-F6D4-461E-AF44-AAEA0CC1A217}" dt="2023-11-06T22:25:14.174" v="3956" actId="1076"/>
        <pc:sldMkLst>
          <pc:docMk/>
          <pc:sldMk cId="3049928017" sldId="319"/>
        </pc:sldMkLst>
        <pc:spChg chg="mod">
          <ac:chgData name="David Hornibrook" userId="d8126f2b-e042-4dd1-9705-57c694bc64e3" providerId="ADAL" clId="{187050B9-F6D4-461E-AF44-AAEA0CC1A217}" dt="2023-11-06T22:09:26.308" v="3652" actId="20577"/>
          <ac:spMkLst>
            <pc:docMk/>
            <pc:sldMk cId="3049928017" sldId="319"/>
            <ac:spMk id="2" creationId="{3ADED4E0-B95E-DB53-3192-F127844C3ED6}"/>
          </ac:spMkLst>
        </pc:spChg>
        <pc:spChg chg="mod">
          <ac:chgData name="David Hornibrook" userId="d8126f2b-e042-4dd1-9705-57c694bc64e3" providerId="ADAL" clId="{187050B9-F6D4-461E-AF44-AAEA0CC1A217}" dt="2023-11-06T22:25:14.174" v="3956" actId="1076"/>
          <ac:spMkLst>
            <pc:docMk/>
            <pc:sldMk cId="3049928017" sldId="319"/>
            <ac:spMk id="3" creationId="{3F254722-5EDD-425F-77E1-D37354FB6C64}"/>
          </ac:spMkLst>
        </pc:spChg>
        <pc:spChg chg="add del">
          <ac:chgData name="David Hornibrook" userId="d8126f2b-e042-4dd1-9705-57c694bc64e3" providerId="ADAL" clId="{187050B9-F6D4-461E-AF44-AAEA0CC1A217}" dt="2023-11-06T22:10:37.550" v="3670" actId="478"/>
          <ac:spMkLst>
            <pc:docMk/>
            <pc:sldMk cId="3049928017" sldId="319"/>
            <ac:spMk id="5" creationId="{F74A8A58-0356-A586-0284-1BF25849032B}"/>
          </ac:spMkLst>
        </pc:spChg>
        <pc:spChg chg="add del mod">
          <ac:chgData name="David Hornibrook" userId="d8126f2b-e042-4dd1-9705-57c694bc64e3" providerId="ADAL" clId="{187050B9-F6D4-461E-AF44-AAEA0CC1A217}" dt="2023-11-06T22:10:36.301" v="3669" actId="478"/>
          <ac:spMkLst>
            <pc:docMk/>
            <pc:sldMk cId="3049928017" sldId="319"/>
            <ac:spMk id="7" creationId="{31B12F27-09A1-D94B-EF69-DCC8073510DD}"/>
          </ac:spMkLst>
        </pc:spChg>
        <pc:spChg chg="add mod ord">
          <ac:chgData name="David Hornibrook" userId="d8126f2b-e042-4dd1-9705-57c694bc64e3" providerId="ADAL" clId="{187050B9-F6D4-461E-AF44-AAEA0CC1A217}" dt="2023-11-06T22:24:38.512" v="3949" actId="1076"/>
          <ac:spMkLst>
            <pc:docMk/>
            <pc:sldMk cId="3049928017" sldId="319"/>
            <ac:spMk id="8" creationId="{ED17D13A-A36C-3718-E582-C60C04521E28}"/>
          </ac:spMkLst>
        </pc:spChg>
        <pc:spChg chg="add mod ord">
          <ac:chgData name="David Hornibrook" userId="d8126f2b-e042-4dd1-9705-57c694bc64e3" providerId="ADAL" clId="{187050B9-F6D4-461E-AF44-AAEA0CC1A217}" dt="2023-11-06T22:25:13.673" v="3955" actId="1076"/>
          <ac:spMkLst>
            <pc:docMk/>
            <pc:sldMk cId="3049928017" sldId="319"/>
            <ac:spMk id="9" creationId="{109169F0-FF66-9E7C-4C5B-A7009E08A1AA}"/>
          </ac:spMkLst>
        </pc:spChg>
        <pc:spChg chg="add mod ord">
          <ac:chgData name="David Hornibrook" userId="d8126f2b-e042-4dd1-9705-57c694bc64e3" providerId="ADAL" clId="{187050B9-F6D4-461E-AF44-AAEA0CC1A217}" dt="2023-11-06T22:17:42.543" v="3797" actId="14100"/>
          <ac:spMkLst>
            <pc:docMk/>
            <pc:sldMk cId="3049928017" sldId="319"/>
            <ac:spMk id="10" creationId="{7C33B909-5D09-3D98-F5C5-93AB039B8C46}"/>
          </ac:spMkLst>
        </pc:spChg>
        <pc:spChg chg="add mod ord">
          <ac:chgData name="David Hornibrook" userId="d8126f2b-e042-4dd1-9705-57c694bc64e3" providerId="ADAL" clId="{187050B9-F6D4-461E-AF44-AAEA0CC1A217}" dt="2023-11-06T22:23:58.408" v="3943" actId="1076"/>
          <ac:spMkLst>
            <pc:docMk/>
            <pc:sldMk cId="3049928017" sldId="319"/>
            <ac:spMk id="11" creationId="{8748D9DE-023D-AD86-12C6-5D1687473409}"/>
          </ac:spMkLst>
        </pc:spChg>
        <pc:spChg chg="add mod ord">
          <ac:chgData name="David Hornibrook" userId="d8126f2b-e042-4dd1-9705-57c694bc64e3" providerId="ADAL" clId="{187050B9-F6D4-461E-AF44-AAEA0CC1A217}" dt="2023-11-06T22:24:41.514" v="3950" actId="1076"/>
          <ac:spMkLst>
            <pc:docMk/>
            <pc:sldMk cId="3049928017" sldId="319"/>
            <ac:spMk id="12" creationId="{ACFF35C0-797B-2F96-28EE-642B77F1438C}"/>
          </ac:spMkLst>
        </pc:spChg>
        <pc:spChg chg="add mod ord">
          <ac:chgData name="David Hornibrook" userId="d8126f2b-e042-4dd1-9705-57c694bc64e3" providerId="ADAL" clId="{187050B9-F6D4-461E-AF44-AAEA0CC1A217}" dt="2023-11-06T22:24:46.282" v="3951" actId="1076"/>
          <ac:spMkLst>
            <pc:docMk/>
            <pc:sldMk cId="3049928017" sldId="319"/>
            <ac:spMk id="13" creationId="{C359FC22-35A5-F627-A7E3-486F679B5F4B}"/>
          </ac:spMkLst>
        </pc:spChg>
        <pc:spChg chg="add mod">
          <ac:chgData name="David Hornibrook" userId="d8126f2b-e042-4dd1-9705-57c694bc64e3" providerId="ADAL" clId="{187050B9-F6D4-461E-AF44-AAEA0CC1A217}" dt="2023-11-06T22:22:06.416" v="3898" actId="14100"/>
          <ac:spMkLst>
            <pc:docMk/>
            <pc:sldMk cId="3049928017" sldId="319"/>
            <ac:spMk id="14" creationId="{83A32EC6-6ED8-1573-D580-9D528A0171DF}"/>
          </ac:spMkLst>
        </pc:spChg>
        <pc:spChg chg="add del mod">
          <ac:chgData name="David Hornibrook" userId="d8126f2b-e042-4dd1-9705-57c694bc64e3" providerId="ADAL" clId="{187050B9-F6D4-461E-AF44-AAEA0CC1A217}" dt="2023-11-06T22:22:36.757" v="3908" actId="478"/>
          <ac:spMkLst>
            <pc:docMk/>
            <pc:sldMk cId="3049928017" sldId="319"/>
            <ac:spMk id="15" creationId="{102254E1-9D47-FD01-BDB6-27B5368831E1}"/>
          </ac:spMkLst>
        </pc:spChg>
        <pc:spChg chg="add mod">
          <ac:chgData name="David Hornibrook" userId="d8126f2b-e042-4dd1-9705-57c694bc64e3" providerId="ADAL" clId="{187050B9-F6D4-461E-AF44-AAEA0CC1A217}" dt="2023-11-06T22:23:35.406" v="3940" actId="1076"/>
          <ac:spMkLst>
            <pc:docMk/>
            <pc:sldMk cId="3049928017" sldId="319"/>
            <ac:spMk id="16" creationId="{F95529A3-9F71-4EBB-58B6-A6E6982D348B}"/>
          </ac:spMkLst>
        </pc:spChg>
        <pc:spChg chg="add mod">
          <ac:chgData name="David Hornibrook" userId="d8126f2b-e042-4dd1-9705-57c694bc64e3" providerId="ADAL" clId="{187050B9-F6D4-461E-AF44-AAEA0CC1A217}" dt="2023-11-06T22:23:30.261" v="3939" actId="113"/>
          <ac:spMkLst>
            <pc:docMk/>
            <pc:sldMk cId="3049928017" sldId="319"/>
            <ac:spMk id="17" creationId="{E266587D-A3C1-9A92-8ED2-ACDA3194A140}"/>
          </ac:spMkLst>
        </pc:spChg>
        <pc:spChg chg="add mod">
          <ac:chgData name="David Hornibrook" userId="d8126f2b-e042-4dd1-9705-57c694bc64e3" providerId="ADAL" clId="{187050B9-F6D4-461E-AF44-AAEA0CC1A217}" dt="2023-11-06T22:23:30.261" v="3939" actId="113"/>
          <ac:spMkLst>
            <pc:docMk/>
            <pc:sldMk cId="3049928017" sldId="319"/>
            <ac:spMk id="18" creationId="{2C2D7BFB-B8FA-4235-DB6C-1CF8C388596A}"/>
          </ac:spMkLst>
        </pc:spChg>
      </pc:sldChg>
      <pc:sldChg chg="addSp delSp new del mod">
        <pc:chgData name="David Hornibrook" userId="d8126f2b-e042-4dd1-9705-57c694bc64e3" providerId="ADAL" clId="{187050B9-F6D4-461E-AF44-AAEA0CC1A217}" dt="2023-11-06T22:09:01.949" v="3639" actId="680"/>
        <pc:sldMkLst>
          <pc:docMk/>
          <pc:sldMk cId="3855297741" sldId="319"/>
        </pc:sldMkLst>
        <pc:spChg chg="add del">
          <ac:chgData name="David Hornibrook" userId="d8126f2b-e042-4dd1-9705-57c694bc64e3" providerId="ADAL" clId="{187050B9-F6D4-461E-AF44-AAEA0CC1A217}" dt="2023-11-06T22:09:01.419" v="3638" actId="478"/>
          <ac:spMkLst>
            <pc:docMk/>
            <pc:sldMk cId="3855297741" sldId="319"/>
            <ac:spMk id="7" creationId="{CD72F30A-58CD-6A3D-FB82-77FF66083471}"/>
          </ac:spMkLst>
        </pc:spChg>
        <pc:spChg chg="add del">
          <ac:chgData name="David Hornibrook" userId="d8126f2b-e042-4dd1-9705-57c694bc64e3" providerId="ADAL" clId="{187050B9-F6D4-461E-AF44-AAEA0CC1A217}" dt="2023-11-06T22:09:01.026" v="3637" actId="478"/>
          <ac:spMkLst>
            <pc:docMk/>
            <pc:sldMk cId="3855297741" sldId="319"/>
            <ac:spMk id="8" creationId="{B6647365-70DE-B363-D8DD-8B670D4E3135}"/>
          </ac:spMkLst>
        </pc:spChg>
        <pc:spChg chg="add del">
          <ac:chgData name="David Hornibrook" userId="d8126f2b-e042-4dd1-9705-57c694bc64e3" providerId="ADAL" clId="{187050B9-F6D4-461E-AF44-AAEA0CC1A217}" dt="2023-11-06T22:09:00.648" v="3636" actId="478"/>
          <ac:spMkLst>
            <pc:docMk/>
            <pc:sldMk cId="3855297741" sldId="319"/>
            <ac:spMk id="9" creationId="{FB892C29-F5C8-2BBB-B9D3-E111D3BC8AAD}"/>
          </ac:spMkLst>
        </pc:spChg>
        <pc:spChg chg="add del">
          <ac:chgData name="David Hornibrook" userId="d8126f2b-e042-4dd1-9705-57c694bc64e3" providerId="ADAL" clId="{187050B9-F6D4-461E-AF44-AAEA0CC1A217}" dt="2023-11-06T22:09:00.259" v="3635" actId="478"/>
          <ac:spMkLst>
            <pc:docMk/>
            <pc:sldMk cId="3855297741" sldId="319"/>
            <ac:spMk id="10" creationId="{ABED27DA-DFAD-F960-611A-36E246E4E251}"/>
          </ac:spMkLst>
        </pc:spChg>
      </pc:sldChg>
      <pc:sldChg chg="addSp delSp modSp new mod">
        <pc:chgData name="David Hornibrook" userId="d8126f2b-e042-4dd1-9705-57c694bc64e3" providerId="ADAL" clId="{187050B9-F6D4-461E-AF44-AAEA0CC1A217}" dt="2023-11-06T22:32:45.003" v="3985" actId="1076"/>
        <pc:sldMkLst>
          <pc:docMk/>
          <pc:sldMk cId="1744878363" sldId="320"/>
        </pc:sldMkLst>
        <pc:spChg chg="del">
          <ac:chgData name="David Hornibrook" userId="d8126f2b-e042-4dd1-9705-57c694bc64e3" providerId="ADAL" clId="{187050B9-F6D4-461E-AF44-AAEA0CC1A217}" dt="2023-11-06T22:32:07.016" v="3979" actId="478"/>
          <ac:spMkLst>
            <pc:docMk/>
            <pc:sldMk cId="1744878363" sldId="320"/>
            <ac:spMk id="2" creationId="{2FB70F4D-6E03-1038-98E0-BEA4AEA9B5FC}"/>
          </ac:spMkLst>
        </pc:spChg>
        <pc:picChg chg="add mod">
          <ac:chgData name="David Hornibrook" userId="d8126f2b-e042-4dd1-9705-57c694bc64e3" providerId="ADAL" clId="{187050B9-F6D4-461E-AF44-AAEA0CC1A217}" dt="2023-11-06T22:32:45.003" v="3985" actId="1076"/>
          <ac:picMkLst>
            <pc:docMk/>
            <pc:sldMk cId="1744878363" sldId="320"/>
            <ac:picMk id="4" creationId="{CC614B63-CF87-4656-874C-807B0C5BCA7E}"/>
          </ac:picMkLst>
        </pc:picChg>
      </pc:sldChg>
      <pc:sldChg chg="addSp delSp modSp new mod">
        <pc:chgData name="David Hornibrook" userId="d8126f2b-e042-4dd1-9705-57c694bc64e3" providerId="ADAL" clId="{187050B9-F6D4-461E-AF44-AAEA0CC1A217}" dt="2023-11-06T22:34:47.615" v="3990" actId="1076"/>
        <pc:sldMkLst>
          <pc:docMk/>
          <pc:sldMk cId="4038859642" sldId="321"/>
        </pc:sldMkLst>
        <pc:spChg chg="del">
          <ac:chgData name="David Hornibrook" userId="d8126f2b-e042-4dd1-9705-57c694bc64e3" providerId="ADAL" clId="{187050B9-F6D4-461E-AF44-AAEA0CC1A217}" dt="2023-11-06T22:33:50.079" v="3986" actId="478"/>
          <ac:spMkLst>
            <pc:docMk/>
            <pc:sldMk cId="4038859642" sldId="321"/>
            <ac:spMk id="2" creationId="{A013DEBE-DD92-7679-B8A5-07B7179D58C6}"/>
          </ac:spMkLst>
        </pc:spChg>
        <pc:picChg chg="add mod">
          <ac:chgData name="David Hornibrook" userId="d8126f2b-e042-4dd1-9705-57c694bc64e3" providerId="ADAL" clId="{187050B9-F6D4-461E-AF44-AAEA0CC1A217}" dt="2023-11-06T22:34:47.615" v="3990" actId="1076"/>
          <ac:picMkLst>
            <pc:docMk/>
            <pc:sldMk cId="4038859642" sldId="321"/>
            <ac:picMk id="4" creationId="{6F23E0A1-5588-8B5C-8705-9EC4401B44B3}"/>
          </ac:picMkLst>
        </pc:picChg>
      </pc:sldChg>
      <pc:sldChg chg="addSp delSp modSp new mod ord">
        <pc:chgData name="David Hornibrook" userId="d8126f2b-e042-4dd1-9705-57c694bc64e3" providerId="ADAL" clId="{187050B9-F6D4-461E-AF44-AAEA0CC1A217}" dt="2023-11-06T22:31:57.371" v="3978"/>
        <pc:sldMkLst>
          <pc:docMk/>
          <pc:sldMk cId="541669402" sldId="322"/>
        </pc:sldMkLst>
        <pc:spChg chg="del">
          <ac:chgData name="David Hornibrook" userId="d8126f2b-e042-4dd1-9705-57c694bc64e3" providerId="ADAL" clId="{187050B9-F6D4-461E-AF44-AAEA0CC1A217}" dt="2023-11-06T22:31:16.477" v="3970" actId="478"/>
          <ac:spMkLst>
            <pc:docMk/>
            <pc:sldMk cId="541669402" sldId="322"/>
            <ac:spMk id="2" creationId="{289F26BB-46E4-4EC1-46F2-57685B209A21}"/>
          </ac:spMkLst>
        </pc:spChg>
        <pc:picChg chg="add mod">
          <ac:chgData name="David Hornibrook" userId="d8126f2b-e042-4dd1-9705-57c694bc64e3" providerId="ADAL" clId="{187050B9-F6D4-461E-AF44-AAEA0CC1A217}" dt="2023-11-06T22:31:50.795" v="3976" actId="1076"/>
          <ac:picMkLst>
            <pc:docMk/>
            <pc:sldMk cId="541669402" sldId="322"/>
            <ac:picMk id="4" creationId="{6F9AE31B-659E-3C21-C15C-170B4BA6B58A}"/>
          </ac:picMkLst>
        </pc:picChg>
      </pc:sldChg>
      <pc:sldChg chg="new del">
        <pc:chgData name="David Hornibrook" userId="d8126f2b-e042-4dd1-9705-57c694bc64e3" providerId="ADAL" clId="{187050B9-F6D4-461E-AF44-AAEA0CC1A217}" dt="2023-11-06T22:35:24.944" v="3992" actId="2696"/>
        <pc:sldMkLst>
          <pc:docMk/>
          <pc:sldMk cId="63679044" sldId="323"/>
        </pc:sldMkLst>
      </pc:sldChg>
      <pc:sldChg chg="modSp new mod">
        <pc:chgData name="David Hornibrook" userId="d8126f2b-e042-4dd1-9705-57c694bc64e3" providerId="ADAL" clId="{187050B9-F6D4-461E-AF44-AAEA0CC1A217}" dt="2023-11-06T22:36:24.503" v="4054" actId="1076"/>
        <pc:sldMkLst>
          <pc:docMk/>
          <pc:sldMk cId="1575667932" sldId="323"/>
        </pc:sldMkLst>
        <pc:spChg chg="mod">
          <ac:chgData name="David Hornibrook" userId="d8126f2b-e042-4dd1-9705-57c694bc64e3" providerId="ADAL" clId="{187050B9-F6D4-461E-AF44-AAEA0CC1A217}" dt="2023-11-06T22:36:24.503" v="4054" actId="1076"/>
          <ac:spMkLst>
            <pc:docMk/>
            <pc:sldMk cId="1575667932" sldId="323"/>
            <ac:spMk id="2" creationId="{1E9AEB78-48FB-C62C-9C96-9EEB7F3F70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5D904-DEA6-3B4E-9BA4-115CF945721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2393-C554-2947-B5A2-63FB3A64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2726E-967B-8E3E-0ACD-C9C77E1173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BF0CC-A8DE-AC63-BA6C-A458051DB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22363"/>
            <a:ext cx="5284381" cy="165506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rgbClr val="17723C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2BC23-5D95-BE27-1933-E99D0FF2B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777427"/>
            <a:ext cx="5284381" cy="1655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C758EBC-FD94-ACCE-4B0D-9954D9EE5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2344" y="294523"/>
            <a:ext cx="4717473" cy="827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93E6CE-8EDF-D03F-CB54-CEAD00375CD5}"/>
              </a:ext>
            </a:extLst>
          </p:cNvPr>
          <p:cNvSpPr/>
          <p:nvPr userDrawn="1"/>
        </p:nvSpPr>
        <p:spPr>
          <a:xfrm>
            <a:off x="12312077" y="0"/>
            <a:ext cx="3178935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Cover Option w/ logo on top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6D1DB-6FC3-C26A-07A4-3790B357E4C4}"/>
              </a:ext>
            </a:extLst>
          </p:cNvPr>
          <p:cNvSpPr/>
          <p:nvPr userDrawn="1"/>
        </p:nvSpPr>
        <p:spPr>
          <a:xfrm>
            <a:off x="12312078" y="766482"/>
            <a:ext cx="3178934" cy="6091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Instructions for swapping background photo:</a:t>
            </a:r>
          </a:p>
          <a:p>
            <a:pPr algn="l"/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Select and delete current </a:t>
            </a:r>
            <a:br>
              <a:rPr lang="en-US" sz="1400" dirty="0"/>
            </a:br>
            <a:r>
              <a:rPr lang="en-US" sz="1400" dirty="0"/>
              <a:t>picture (or keep it if it works </a:t>
            </a:r>
            <a:br>
              <a:rPr lang="en-US" sz="1400" dirty="0"/>
            </a:br>
            <a:r>
              <a:rPr lang="en-US" sz="1400" dirty="0"/>
              <a:t>for your presentation!) </a:t>
            </a:r>
            <a:br>
              <a:rPr lang="en-US" sz="1400" dirty="0"/>
            </a:br>
            <a:r>
              <a:rPr lang="en-US" sz="1400" i="1" dirty="0"/>
              <a:t>Skip step if no image is present.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Click icon in center of slide </a:t>
            </a:r>
            <a:br>
              <a:rPr lang="en-US" sz="1400" dirty="0"/>
            </a:br>
            <a:r>
              <a:rPr lang="en-US" sz="1400" dirty="0"/>
              <a:t>and choose a new photo </a:t>
            </a:r>
            <a:br>
              <a:rPr lang="en-US" sz="1400" dirty="0"/>
            </a:br>
            <a:r>
              <a:rPr lang="en-US" sz="1400" dirty="0"/>
              <a:t>from your drive.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i="1" dirty="0"/>
              <a:t>Important: </a:t>
            </a:r>
            <a:r>
              <a:rPr lang="en-US" sz="1400" dirty="0"/>
              <a:t>select your new photo, right click and select </a:t>
            </a:r>
            <a:br>
              <a:rPr lang="en-US" sz="1400" dirty="0"/>
            </a:br>
            <a:r>
              <a:rPr lang="en-US" sz="1400" dirty="0"/>
              <a:t>Send to Back &gt; Send to Back. </a:t>
            </a:r>
            <a:br>
              <a:rPr lang="en-US" sz="1400" dirty="0"/>
            </a:br>
            <a:r>
              <a:rPr lang="en-US" sz="1400" dirty="0"/>
              <a:t>This way the slide text and logo become visible again.</a:t>
            </a:r>
            <a:br>
              <a:rPr lang="en-US" sz="1400" dirty="0"/>
            </a:br>
            <a:endParaRPr lang="en-US" sz="14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200" b="1" dirty="0"/>
              <a:t>Tip: </a:t>
            </a:r>
            <a:r>
              <a:rPr lang="en-US" sz="1200" dirty="0"/>
              <a:t>Depending on your chosen photo, </a:t>
            </a:r>
            <a:br>
              <a:rPr lang="en-US" sz="1200" dirty="0"/>
            </a:br>
            <a:r>
              <a:rPr lang="en-US" sz="1200" dirty="0"/>
              <a:t>the vertical position of the title/subtitle </a:t>
            </a:r>
            <a:br>
              <a:rPr lang="en-US" sz="1200" dirty="0"/>
            </a:br>
            <a:r>
              <a:rPr lang="en-US" sz="1200" dirty="0"/>
              <a:t>may need to be adjusted.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sz="1200" dirty="0"/>
              <a:t>Hold down Shift as you move them to lock their horizontal position (or vertical position if moving horizontally) and move to a position that makes them more legible.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0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llou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2B64A5-E2A6-B9B2-61A9-0366A36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6399F1-BF3B-C279-6048-AAB7050C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C041852E-91CD-A308-C558-76C6A1A9F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71976"/>
            <a:ext cx="1149096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776A9FA-F3AA-C625-6B62-5D5F5AC2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856693"/>
            <a:ext cx="11490960" cy="914400"/>
          </a:xfrm>
        </p:spPr>
        <p:txBody>
          <a:bodyPr anchor="ctr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Big Callout One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56A49C-7B6D-53B9-08A7-991F3905F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1" y="3103342"/>
            <a:ext cx="5193254" cy="2897966"/>
          </a:xfrm>
          <a:prstGeom prst="rect">
            <a:avLst/>
          </a:prstGeom>
        </p:spPr>
        <p:txBody>
          <a:bodyPr anchor="t"/>
          <a:lstStyle>
            <a:lvl1pPr marL="342900" indent="-342900" rtl="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635000" indent="-1714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9A0DB9-02E8-1E1A-BC65-E8820EBBF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2614690"/>
            <a:ext cx="5193253" cy="444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LIST ONE HEADER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04CA365-65F1-01D0-A7D2-4DB9D08686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103342"/>
            <a:ext cx="5378295" cy="2897966"/>
          </a:xfrm>
          <a:prstGeom prst="rect">
            <a:avLst/>
          </a:prstGeom>
        </p:spPr>
        <p:txBody>
          <a:bodyPr anchor="t"/>
          <a:lstStyle>
            <a:lvl1pPr marL="342900" indent="-342900" rtl="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635000" indent="-1714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7FB20A8-4A9D-1C1B-5CBF-3A89A0421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614690"/>
            <a:ext cx="5378294" cy="444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LIST TWO HEADER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0170A-8B05-7D91-1420-EC4FE178E0A8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llou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2B64A5-E2A6-B9B2-61A9-0366A36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6399F1-BF3B-C279-6048-AAB7050C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C041852E-91CD-A308-C558-76C6A1A9F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71976"/>
            <a:ext cx="1149096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776A9FA-F3AA-C625-6B62-5D5F5AC2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856693"/>
            <a:ext cx="11490960" cy="914400"/>
          </a:xfrm>
        </p:spPr>
        <p:txBody>
          <a:bodyPr anchor="ctr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Big Callout One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56A49C-7B6D-53B9-08A7-991F3905F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1" y="3103342"/>
            <a:ext cx="5193254" cy="2897966"/>
          </a:xfrm>
          <a:prstGeom prst="rect">
            <a:avLst/>
          </a:prstGeom>
        </p:spPr>
        <p:txBody>
          <a:bodyPr anchor="t"/>
          <a:lstStyle>
            <a:lvl1pPr marL="342900" indent="-342900" rtl="0">
              <a:spcBef>
                <a:spcPts val="1200"/>
              </a:spcBef>
              <a:buClr>
                <a:schemeClr val="accent3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635000" indent="-171450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9A0DB9-02E8-1E1A-BC65-E8820EBBF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2614690"/>
            <a:ext cx="5193253" cy="44464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LIST ONE HEADER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04CA365-65F1-01D0-A7D2-4DB9D08686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103342"/>
            <a:ext cx="5378295" cy="2897966"/>
          </a:xfrm>
          <a:prstGeom prst="rect">
            <a:avLst/>
          </a:prstGeom>
        </p:spPr>
        <p:txBody>
          <a:bodyPr anchor="t"/>
          <a:lstStyle>
            <a:lvl1pPr marL="342900" indent="-342900" rtl="0">
              <a:spcBef>
                <a:spcPts val="1200"/>
              </a:spcBef>
              <a:buClr>
                <a:schemeClr val="accent3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635000" indent="-171450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7FB20A8-4A9D-1C1B-5CBF-3A89A0421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614690"/>
            <a:ext cx="5378294" cy="44464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LIST TWO HEADER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0170A-8B05-7D91-1420-EC4FE178E0A8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ry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E217D-0EB6-D52F-CE84-4946A0E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B7D905-1FDC-9B0A-38CC-79EC37A4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29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44FA17-9723-C8DC-26F0-20E6E7B4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5076" y="6343798"/>
            <a:ext cx="2009640" cy="352659"/>
          </a:xfrm>
          <a:prstGeom prst="rect">
            <a:avLst/>
          </a:prstGeom>
        </p:spPr>
      </p:pic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6BD2E76F-7805-70A1-88DD-B25B11F5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365760"/>
            <a:ext cx="11259447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1628FC-A024-8DCC-345A-8EE4F56C3AE4}"/>
              </a:ext>
            </a:extLst>
          </p:cNvPr>
          <p:cNvSpPr/>
          <p:nvPr userDrawn="1"/>
        </p:nvSpPr>
        <p:spPr>
          <a:xfrm>
            <a:off x="0" y="3818020"/>
            <a:ext cx="12192000" cy="3039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A92407-EA5E-AC14-9E6B-2A0177C4DA14}"/>
              </a:ext>
            </a:extLst>
          </p:cNvPr>
          <p:cNvSpPr/>
          <p:nvPr userDrawn="1"/>
        </p:nvSpPr>
        <p:spPr>
          <a:xfrm>
            <a:off x="3319133" y="2384303"/>
            <a:ext cx="2699821" cy="2654192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98AC6CC-B0D8-06F5-5133-92833192137E}"/>
              </a:ext>
            </a:extLst>
          </p:cNvPr>
          <p:cNvSpPr/>
          <p:nvPr userDrawn="1"/>
        </p:nvSpPr>
        <p:spPr>
          <a:xfrm>
            <a:off x="465221" y="2384303"/>
            <a:ext cx="2699821" cy="2654192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89E22F-11D0-08E0-0ED3-B7900192EB89}"/>
              </a:ext>
            </a:extLst>
          </p:cNvPr>
          <p:cNvSpPr/>
          <p:nvPr userDrawn="1"/>
        </p:nvSpPr>
        <p:spPr>
          <a:xfrm>
            <a:off x="6173045" y="2384303"/>
            <a:ext cx="2699821" cy="2654192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DC2B448-4EAE-949F-2A89-3958972A89E5}"/>
              </a:ext>
            </a:extLst>
          </p:cNvPr>
          <p:cNvSpPr/>
          <p:nvPr userDrawn="1"/>
        </p:nvSpPr>
        <p:spPr>
          <a:xfrm>
            <a:off x="9026957" y="2384667"/>
            <a:ext cx="2699821" cy="2654192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001E4F-270E-26A4-C037-03692291FD22}"/>
              </a:ext>
            </a:extLst>
          </p:cNvPr>
          <p:cNvGrpSpPr/>
          <p:nvPr userDrawn="1"/>
        </p:nvGrpSpPr>
        <p:grpSpPr>
          <a:xfrm>
            <a:off x="1705480" y="1951298"/>
            <a:ext cx="8781040" cy="223524"/>
            <a:chOff x="1705480" y="4667813"/>
            <a:chExt cx="8781040" cy="22352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49CA99-328B-3D6A-3AC8-F0831E8DEA2C}"/>
                </a:ext>
              </a:extLst>
            </p:cNvPr>
            <p:cNvCxnSpPr>
              <a:cxnSpLocks/>
            </p:cNvCxnSpPr>
            <p:nvPr/>
          </p:nvCxnSpPr>
          <p:spPr>
            <a:xfrm>
              <a:off x="1844049" y="4779575"/>
              <a:ext cx="856174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8B28B35-7FD2-CD6A-3DB1-7882F66E02A4}"/>
                </a:ext>
              </a:extLst>
            </p:cNvPr>
            <p:cNvSpPr/>
            <p:nvPr/>
          </p:nvSpPr>
          <p:spPr>
            <a:xfrm>
              <a:off x="10262996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30F112C-72C6-6E7E-F221-2206906BD958}"/>
                </a:ext>
              </a:extLst>
            </p:cNvPr>
            <p:cNvSpPr/>
            <p:nvPr/>
          </p:nvSpPr>
          <p:spPr>
            <a:xfrm>
              <a:off x="7409085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8A945D-EDA8-72A0-A267-2A5582749F33}"/>
                </a:ext>
              </a:extLst>
            </p:cNvPr>
            <p:cNvSpPr/>
            <p:nvPr/>
          </p:nvSpPr>
          <p:spPr>
            <a:xfrm>
              <a:off x="4557279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53FD70A-1F62-7D97-58D2-A80B013B8205}"/>
                </a:ext>
              </a:extLst>
            </p:cNvPr>
            <p:cNvSpPr/>
            <p:nvPr/>
          </p:nvSpPr>
          <p:spPr>
            <a:xfrm>
              <a:off x="1705480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8DF4E-D3B0-65A8-A308-05AA917B7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21" y="5208291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610D781-251E-F668-1E3F-91A973C3E3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147" y="5208291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1D6A207-1F6E-CE9B-E40C-73634CA19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0839" y="5208291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CD725942-E61A-E82C-3FDA-702C269FFA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3085" y="5208291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9A8A2A54-0218-3757-81E1-25973FAA0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38" y="1533836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87487A60-30E5-A67D-F522-A1F455B198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4146" y="1533836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A949E09-9533-582A-8B80-805373CE06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838" y="1533836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260D425-A726-527B-CE70-0A9EDB39C7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4847" y="1533836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64269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3 big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E217D-0EB6-D52F-CE84-4946A0E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6BD2E76F-7805-70A1-88DD-B25B11F5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365760"/>
            <a:ext cx="11259447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49CA99-328B-3D6A-3AC8-F0831E8DEA2C}"/>
              </a:ext>
            </a:extLst>
          </p:cNvPr>
          <p:cNvCxnSpPr>
            <a:cxnSpLocks/>
          </p:cNvCxnSpPr>
          <p:nvPr/>
        </p:nvCxnSpPr>
        <p:spPr>
          <a:xfrm>
            <a:off x="2409747" y="2564592"/>
            <a:ext cx="741175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630F112C-72C6-6E7E-F221-2206906BD958}"/>
              </a:ext>
            </a:extLst>
          </p:cNvPr>
          <p:cNvSpPr/>
          <p:nvPr/>
        </p:nvSpPr>
        <p:spPr>
          <a:xfrm>
            <a:off x="9655539" y="2406402"/>
            <a:ext cx="316381" cy="316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62CA93-8276-CFF3-440D-E7FADFF315B1}"/>
              </a:ext>
            </a:extLst>
          </p:cNvPr>
          <p:cNvSpPr/>
          <p:nvPr userDrawn="1"/>
        </p:nvSpPr>
        <p:spPr>
          <a:xfrm>
            <a:off x="5968006" y="2406402"/>
            <a:ext cx="316381" cy="316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170AD7-878F-FF17-518A-C1F9836AB434}"/>
              </a:ext>
            </a:extLst>
          </p:cNvPr>
          <p:cNvSpPr/>
          <p:nvPr userDrawn="1"/>
        </p:nvSpPr>
        <p:spPr>
          <a:xfrm>
            <a:off x="2251557" y="2406402"/>
            <a:ext cx="316380" cy="316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8DF4E-D3B0-65A8-A308-05AA917B7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9837" y="2788116"/>
            <a:ext cx="2699821" cy="2258522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Phase or sub title</a:t>
            </a:r>
          </a:p>
          <a:p>
            <a:pPr lvl="1"/>
            <a:r>
              <a:rPr lang="en-US" dirty="0"/>
              <a:t>Big Callout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9A8A2A54-0218-3757-81E1-25973FAA08C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59837" y="1981470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87487A60-30E5-A67D-F522-A1F455B1983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774716" y="1981470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A949E09-9533-582A-8B80-805373CE06A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463821" y="1981470"/>
            <a:ext cx="2699820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A8C9C4-0B8B-D501-B317-63C6CA80BCA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776287" y="2788116"/>
            <a:ext cx="2699821" cy="2258522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Phase or sub title</a:t>
            </a:r>
          </a:p>
          <a:p>
            <a:pPr lvl="1"/>
            <a:r>
              <a:rPr lang="en-US" dirty="0"/>
              <a:t>Big Callout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5B6E8B-8A13-EACD-6CB9-3CB2B67A89A7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463820" y="2788116"/>
            <a:ext cx="2699821" cy="2258522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3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Phase or sub title</a:t>
            </a:r>
          </a:p>
          <a:p>
            <a:pPr lvl="1"/>
            <a:r>
              <a:rPr lang="en-US" dirty="0"/>
              <a:t>Big Callout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223529B-66E2-232D-2075-F27668C24BC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F3AC6C6-98A9-EAF3-BA74-D6D8C6241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_Standard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E217D-0EB6-D52F-CE84-4946A0E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6BD2E76F-7805-70A1-88DD-B25B11F5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365760"/>
            <a:ext cx="11259447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001E4F-270E-26A4-C037-03692291FD22}"/>
              </a:ext>
            </a:extLst>
          </p:cNvPr>
          <p:cNvGrpSpPr/>
          <p:nvPr userDrawn="1"/>
        </p:nvGrpSpPr>
        <p:grpSpPr>
          <a:xfrm>
            <a:off x="1705480" y="2869343"/>
            <a:ext cx="8781040" cy="223524"/>
            <a:chOff x="1705480" y="4667813"/>
            <a:chExt cx="8781040" cy="22352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49CA99-328B-3D6A-3AC8-F0831E8DEA2C}"/>
                </a:ext>
              </a:extLst>
            </p:cNvPr>
            <p:cNvCxnSpPr>
              <a:cxnSpLocks/>
            </p:cNvCxnSpPr>
            <p:nvPr/>
          </p:nvCxnSpPr>
          <p:spPr>
            <a:xfrm>
              <a:off x="1844049" y="4779575"/>
              <a:ext cx="856174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8B28B35-7FD2-CD6A-3DB1-7882F66E02A4}"/>
                </a:ext>
              </a:extLst>
            </p:cNvPr>
            <p:cNvSpPr/>
            <p:nvPr/>
          </p:nvSpPr>
          <p:spPr>
            <a:xfrm>
              <a:off x="10262996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30F112C-72C6-6E7E-F221-2206906BD958}"/>
                </a:ext>
              </a:extLst>
            </p:cNvPr>
            <p:cNvSpPr/>
            <p:nvPr/>
          </p:nvSpPr>
          <p:spPr>
            <a:xfrm>
              <a:off x="7409085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8A945D-EDA8-72A0-A267-2A5582749F33}"/>
                </a:ext>
              </a:extLst>
            </p:cNvPr>
            <p:cNvSpPr/>
            <p:nvPr/>
          </p:nvSpPr>
          <p:spPr>
            <a:xfrm>
              <a:off x="4557279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53FD70A-1F62-7D97-58D2-A80B013B8205}"/>
                </a:ext>
              </a:extLst>
            </p:cNvPr>
            <p:cNvSpPr/>
            <p:nvPr/>
          </p:nvSpPr>
          <p:spPr>
            <a:xfrm>
              <a:off x="1705480" y="4667813"/>
              <a:ext cx="223524" cy="2235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610D781-251E-F668-1E3F-91A973C3E3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147" y="3204629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1D6A207-1F6E-CE9B-E40C-73634CA19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0839" y="3204629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CD725942-E61A-E82C-3FDA-702C269FFA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3085" y="3204629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9A8A2A54-0218-3757-81E1-25973FAA0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38" y="2451881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87487A60-30E5-A67D-F522-A1F455B198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4146" y="2451881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A949E09-9533-582A-8B80-805373CE06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838" y="2451881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260D425-A726-527B-CE70-0A9EDB39C7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4847" y="2451881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6F5E8B2-8305-4AD2-3276-301B6A8CB4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455" y="3204629"/>
            <a:ext cx="2699821" cy="1148059"/>
          </a:xfrm>
        </p:spPr>
        <p:txBody>
          <a:bodyPr/>
          <a:lstStyle>
            <a:lvl1pPr algn="ctr">
              <a:defRPr sz="1600"/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64743C-6796-77E6-C2BD-2F90ED70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841D4E-17DE-781C-882B-91DFB204E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llout with bulle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DA38B-E440-AD98-A964-0F5E7A506760}"/>
              </a:ext>
            </a:extLst>
          </p:cNvPr>
          <p:cNvSpPr/>
          <p:nvPr userDrawn="1"/>
        </p:nvSpPr>
        <p:spPr>
          <a:xfrm>
            <a:off x="0" y="0"/>
            <a:ext cx="47003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72412A0-5E99-2E8C-B0CC-27ED88D82797}"/>
              </a:ext>
            </a:extLst>
          </p:cNvPr>
          <p:cNvSpPr/>
          <p:nvPr userDrawn="1"/>
        </p:nvSpPr>
        <p:spPr>
          <a:xfrm>
            <a:off x="595736" y="1051079"/>
            <a:ext cx="3371808" cy="3155298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170" y="6343798"/>
            <a:ext cx="2009640" cy="3526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424B6F-B9F4-D2DF-52F6-9190A002F4F2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rgbClr val="177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03EBB9-7885-F01B-CC57-802C2C2D75C3}"/>
              </a:ext>
            </a:extLst>
          </p:cNvPr>
          <p:cNvSpPr/>
          <p:nvPr userDrawn="1"/>
        </p:nvSpPr>
        <p:spPr>
          <a:xfrm>
            <a:off x="2156224" y="1745605"/>
            <a:ext cx="316380" cy="316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A5613D-91A0-5B90-CB28-23C6A5609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736" y="2127319"/>
            <a:ext cx="3371808" cy="2048674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Phase or sub title</a:t>
            </a:r>
          </a:p>
          <a:p>
            <a:pPr lvl="1"/>
            <a:r>
              <a:rPr lang="en-US" dirty="0"/>
              <a:t>Big Callout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79E1BE-0A53-90B1-E375-F186694CE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4504" y="1320673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5E5C223-8A18-ABEE-0F77-032076A02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736" y="4424639"/>
            <a:ext cx="3371808" cy="2048674"/>
          </a:xfrm>
        </p:spPr>
        <p:txBody>
          <a:bodyPr/>
          <a:lstStyle>
            <a:lvl1pPr algn="ctr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Supplemental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E87FBC-680F-A06A-25F8-00DE3365F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076" y="1070145"/>
            <a:ext cx="6671734" cy="4717710"/>
          </a:xfrm>
        </p:spPr>
        <p:txBody>
          <a:bodyPr anchor="t"/>
          <a:lstStyle>
            <a:lvl3pPr marL="471487" indent="-285750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18935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llout with bulle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DA38B-E440-AD98-A964-0F5E7A506760}"/>
              </a:ext>
            </a:extLst>
          </p:cNvPr>
          <p:cNvSpPr/>
          <p:nvPr userDrawn="1"/>
        </p:nvSpPr>
        <p:spPr>
          <a:xfrm>
            <a:off x="0" y="0"/>
            <a:ext cx="47003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D065FD-72A9-BECC-DA0C-5A8FF1B1A95A}"/>
              </a:ext>
            </a:extLst>
          </p:cNvPr>
          <p:cNvSpPr/>
          <p:nvPr userDrawn="1"/>
        </p:nvSpPr>
        <p:spPr>
          <a:xfrm>
            <a:off x="595736" y="1051079"/>
            <a:ext cx="3371808" cy="3155298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170" y="6343798"/>
            <a:ext cx="2009640" cy="3526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424B6F-B9F4-D2DF-52F6-9190A002F4F2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03EBB9-7885-F01B-CC57-802C2C2D75C3}"/>
              </a:ext>
            </a:extLst>
          </p:cNvPr>
          <p:cNvSpPr/>
          <p:nvPr userDrawn="1"/>
        </p:nvSpPr>
        <p:spPr>
          <a:xfrm>
            <a:off x="2156224" y="1745605"/>
            <a:ext cx="316380" cy="316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A5613D-91A0-5B90-CB28-23C6A5609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736" y="2127319"/>
            <a:ext cx="3371808" cy="2048674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Phase or sub title</a:t>
            </a:r>
          </a:p>
          <a:p>
            <a:pPr lvl="1"/>
            <a:r>
              <a:rPr lang="en-US" dirty="0"/>
              <a:t>Big Callout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79E1BE-0A53-90B1-E375-F186694CE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4504" y="1320673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5E5C223-8A18-ABEE-0F77-032076A02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736" y="4424639"/>
            <a:ext cx="3371808" cy="2048674"/>
          </a:xfrm>
        </p:spPr>
        <p:txBody>
          <a:bodyPr/>
          <a:lstStyle>
            <a:lvl1pPr algn="ctr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Supplemental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E87FBC-680F-A06A-25F8-00DE3365F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076" y="1070145"/>
            <a:ext cx="6671734" cy="47177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  <a:lvl3pPr marL="471487" indent="-285750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4953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llout with bullets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DA38B-E440-AD98-A964-0F5E7A506760}"/>
              </a:ext>
            </a:extLst>
          </p:cNvPr>
          <p:cNvSpPr/>
          <p:nvPr userDrawn="1"/>
        </p:nvSpPr>
        <p:spPr>
          <a:xfrm>
            <a:off x="0" y="0"/>
            <a:ext cx="47003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12F47D-85B5-BA89-1E05-25F77B09D98D}"/>
              </a:ext>
            </a:extLst>
          </p:cNvPr>
          <p:cNvSpPr/>
          <p:nvPr userDrawn="1"/>
        </p:nvSpPr>
        <p:spPr>
          <a:xfrm>
            <a:off x="595736" y="1051079"/>
            <a:ext cx="3371808" cy="3155298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293688" indent="-293688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170" y="6343798"/>
            <a:ext cx="2009640" cy="3526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424B6F-B9F4-D2DF-52F6-9190A002F4F2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03EBB9-7885-F01B-CC57-802C2C2D75C3}"/>
              </a:ext>
            </a:extLst>
          </p:cNvPr>
          <p:cNvSpPr/>
          <p:nvPr userDrawn="1"/>
        </p:nvSpPr>
        <p:spPr>
          <a:xfrm>
            <a:off x="2156224" y="1745605"/>
            <a:ext cx="316380" cy="316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A5613D-91A0-5B90-CB28-23C6A5609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736" y="2127319"/>
            <a:ext cx="3371808" cy="2048674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3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Phase or sub title</a:t>
            </a:r>
          </a:p>
          <a:p>
            <a:pPr lvl="1"/>
            <a:r>
              <a:rPr lang="en-US" dirty="0"/>
              <a:t>Big Callout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79E1BE-0A53-90B1-E375-F186694CE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4504" y="1320673"/>
            <a:ext cx="2699821" cy="384564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 sz="1200"/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Time range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5E5C223-8A18-ABEE-0F77-032076A02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736" y="4424639"/>
            <a:ext cx="3371808" cy="2048674"/>
          </a:xfrm>
        </p:spPr>
        <p:txBody>
          <a:bodyPr/>
          <a:lstStyle>
            <a:lvl1pPr algn="ctr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4000" b="1" i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18573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Supplemental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E87FBC-680F-A06A-25F8-00DE3365F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076" y="1070145"/>
            <a:ext cx="6671734" cy="4717710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  <a:lvl3pPr marL="471487" indent="-285750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416248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ogo on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2B64A5-E2A6-B9B2-61A9-0366A36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170" y="6343798"/>
            <a:ext cx="2009640" cy="352659"/>
          </a:xfrm>
          <a:prstGeom prst="rect">
            <a:avLst/>
          </a:prstGeom>
        </p:spPr>
      </p:pic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A884487-BB35-5522-3BB1-7B7FE579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0515600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837B1-C6DD-96C9-6E0E-A5705A03F592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ogo on 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2B64A5-E2A6-B9B2-61A9-0366A36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1170" y="6349374"/>
            <a:ext cx="2009640" cy="341507"/>
          </a:xfrm>
          <a:prstGeom prst="rect">
            <a:avLst/>
          </a:prstGeom>
        </p:spPr>
      </p:pic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C7E20155-254A-2835-2E6D-1FE4FE3E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0515600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C3F14-07A7-F42B-B3F6-B7F2A2DC63EA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2726E-967B-8E3E-0ACD-C9C77E1173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BF0CC-A8DE-AC63-BA6C-A458051DB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73936"/>
            <a:ext cx="5284381" cy="165506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rgbClr val="17723C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2BC23-5D95-BE27-1933-E99D0FF2B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5284381" cy="1655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04119-4A1E-3EF6-BB8A-424F1D4016D5}"/>
              </a:ext>
            </a:extLst>
          </p:cNvPr>
          <p:cNvSpPr/>
          <p:nvPr userDrawn="1"/>
        </p:nvSpPr>
        <p:spPr>
          <a:xfrm>
            <a:off x="12312078" y="766482"/>
            <a:ext cx="3178934" cy="6091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Instructions for swapping background photo:</a:t>
            </a:r>
          </a:p>
          <a:p>
            <a:pPr algn="l"/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Select and delete current </a:t>
            </a:r>
            <a:br>
              <a:rPr lang="en-US" sz="1400" dirty="0"/>
            </a:br>
            <a:r>
              <a:rPr lang="en-US" sz="1400" dirty="0"/>
              <a:t>picture (or keep it if it works </a:t>
            </a:r>
            <a:br>
              <a:rPr lang="en-US" sz="1400" dirty="0"/>
            </a:br>
            <a:r>
              <a:rPr lang="en-US" sz="1400" dirty="0"/>
              <a:t>for your presentation!) </a:t>
            </a:r>
            <a:br>
              <a:rPr lang="en-US" sz="1400" dirty="0"/>
            </a:br>
            <a:r>
              <a:rPr lang="en-US" sz="1400" i="1" dirty="0"/>
              <a:t>Skip step if no image is present.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Click icon in center of slide </a:t>
            </a:r>
            <a:br>
              <a:rPr lang="en-US" sz="1400" dirty="0"/>
            </a:br>
            <a:r>
              <a:rPr lang="en-US" sz="1400" dirty="0"/>
              <a:t>and choose a new photo </a:t>
            </a:r>
            <a:br>
              <a:rPr lang="en-US" sz="1400" dirty="0"/>
            </a:br>
            <a:r>
              <a:rPr lang="en-US" sz="1400" dirty="0"/>
              <a:t>from your drive.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i="1" dirty="0"/>
              <a:t>Important: </a:t>
            </a:r>
            <a:r>
              <a:rPr lang="en-US" sz="1400" dirty="0"/>
              <a:t>select your new photo, right click and select </a:t>
            </a:r>
            <a:br>
              <a:rPr lang="en-US" sz="1400" dirty="0"/>
            </a:br>
            <a:r>
              <a:rPr lang="en-US" sz="1400" dirty="0"/>
              <a:t>Send to Back &gt; Send to Back. </a:t>
            </a:r>
            <a:br>
              <a:rPr lang="en-US" sz="1400" dirty="0"/>
            </a:br>
            <a:r>
              <a:rPr lang="en-US" sz="1400" dirty="0"/>
              <a:t>This way the slide text and logo become visible again.</a:t>
            </a:r>
            <a:br>
              <a:rPr lang="en-US" sz="1400" dirty="0"/>
            </a:br>
            <a:endParaRPr lang="en-US" sz="14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200" b="1" dirty="0"/>
              <a:t>Tip: </a:t>
            </a:r>
            <a:r>
              <a:rPr lang="en-US" sz="1200" dirty="0"/>
              <a:t>Depending on your chosen photo, </a:t>
            </a:r>
            <a:br>
              <a:rPr lang="en-US" sz="1200" dirty="0"/>
            </a:br>
            <a:r>
              <a:rPr lang="en-US" sz="1200" dirty="0"/>
              <a:t>the vertical position of the title/subtitle </a:t>
            </a:r>
            <a:br>
              <a:rPr lang="en-US" sz="1200" dirty="0"/>
            </a:br>
            <a:r>
              <a:rPr lang="en-US" sz="1200" dirty="0"/>
              <a:t>may need to be adjusted.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sz="1200" dirty="0"/>
              <a:t>Hold down Shift as you move them to lock their horizontal position (or vertical position if moving horizontally) and move to a position that makes them more legible.</a:t>
            </a:r>
          </a:p>
          <a:p>
            <a:pPr marL="0" indent="0" algn="l">
              <a:spcAft>
                <a:spcPts val="600"/>
              </a:spcAft>
              <a:buNone/>
            </a:pPr>
            <a:endParaRPr lang="en-US" sz="12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200" dirty="0"/>
              <a:t>Add photo first, send to back, THEN change </a:t>
            </a:r>
            <a:r>
              <a:rPr lang="en-US" sz="1200"/>
              <a:t>copy. </a:t>
            </a:r>
            <a:endParaRPr lang="en-US" sz="1200" dirty="0"/>
          </a:p>
          <a:p>
            <a:pPr algn="l"/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D68D8C2-8A18-06F8-2F7D-69BFDB140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2344" y="5761173"/>
            <a:ext cx="4717473" cy="8278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397F2F-9B55-F83E-A2C3-715DEAB10129}"/>
              </a:ext>
            </a:extLst>
          </p:cNvPr>
          <p:cNvSpPr/>
          <p:nvPr userDrawn="1"/>
        </p:nvSpPr>
        <p:spPr>
          <a:xfrm>
            <a:off x="12312077" y="0"/>
            <a:ext cx="3178935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Cover Option w/ logo on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9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ogo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DCC480-F099-46EB-530C-A899186D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B7D4E-CC24-FEF1-843F-8862B27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BFBBF1-8729-6BF7-78E2-C83B7D44E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E647634-4CA4-2255-8882-A87409B4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0515600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DA0CD-920D-DE97-53FA-F671AEAA8992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DCC480-F099-46EB-530C-A899186D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B7D4E-CC24-FEF1-843F-8862B27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2073E3F1-ADD2-FE2F-10ED-AF2A1C15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0515600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FEF8C-1F25-983F-8C4F-95EE66512477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rgbClr val="27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0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61AE70-AC2C-DF92-97FC-5D68A85E302F}"/>
              </a:ext>
            </a:extLst>
          </p:cNvPr>
          <p:cNvSpPr/>
          <p:nvPr/>
        </p:nvSpPr>
        <p:spPr>
          <a:xfrm>
            <a:off x="0" y="0"/>
            <a:ext cx="12192000" cy="3348037"/>
          </a:xfrm>
          <a:prstGeom prst="rect">
            <a:avLst/>
          </a:prstGeom>
          <a:solidFill>
            <a:srgbClr val="2736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AD855A6-7B28-5171-ECF1-52D853A1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44" y="5761173"/>
            <a:ext cx="4717473" cy="82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70975-94F9-3CAF-DE13-92FFE5F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854060"/>
            <a:ext cx="9144000" cy="238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2140E-11BD-5DB0-C607-73BC0E75A1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602038"/>
            <a:ext cx="9144000" cy="1655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FA4D9-808E-886B-59C4-A09095B516D6}"/>
              </a:ext>
            </a:extLst>
          </p:cNvPr>
          <p:cNvSpPr/>
          <p:nvPr userDrawn="1"/>
        </p:nvSpPr>
        <p:spPr>
          <a:xfrm>
            <a:off x="12312078" y="0"/>
            <a:ext cx="2923440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Cover Option without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80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bg>
      <p:bgPr>
        <a:solidFill>
          <a:srgbClr val="273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407D-827D-23C3-21C0-CD0716DF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F65C2-47BA-2533-4448-D5155EA6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2B3302-B86B-6328-C5D3-AB9EC20470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235200"/>
            <a:ext cx="9144000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000">
                <a:solidFill>
                  <a:srgbClr val="17723C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D8A0D-6573-89B7-0BA9-C3988128D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180" y="6349374"/>
            <a:ext cx="2009640" cy="3415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38E7C7-00E4-111A-DA9B-44B956434B25}"/>
              </a:ext>
            </a:extLst>
          </p:cNvPr>
          <p:cNvSpPr/>
          <p:nvPr userDrawn="1"/>
        </p:nvSpPr>
        <p:spPr>
          <a:xfrm>
            <a:off x="12312078" y="0"/>
            <a:ext cx="2923440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Section cover.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06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A04A27-C261-D692-99BB-7DEF24ED0A8E}"/>
              </a:ext>
            </a:extLst>
          </p:cNvPr>
          <p:cNvSpPr/>
          <p:nvPr userDrawn="1"/>
        </p:nvSpPr>
        <p:spPr>
          <a:xfrm>
            <a:off x="0" y="0"/>
            <a:ext cx="60384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1170" y="6349374"/>
            <a:ext cx="2009640" cy="34150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6BFC30-8A0B-3475-0AB3-248C49C7C820}"/>
              </a:ext>
            </a:extLst>
          </p:cNvPr>
          <p:cNvSpPr/>
          <p:nvPr userDrawn="1"/>
        </p:nvSpPr>
        <p:spPr>
          <a:xfrm>
            <a:off x="6752216" y="1044575"/>
            <a:ext cx="4858352" cy="4768850"/>
          </a:xfrm>
          <a:prstGeom prst="roundRect">
            <a:avLst>
              <a:gd name="adj" fmla="val 63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51D3BE-6575-D954-65B8-CF32B7608A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3849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2B64A5-E2A6-B9B2-61A9-0366A36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729ED-6654-A048-637B-F8A1E8769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192" y="1364751"/>
            <a:ext cx="4204113" cy="12046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590553-C81F-C5F1-FA77-F79298E73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9738" y="1364751"/>
            <a:ext cx="4335202" cy="4128497"/>
          </a:xfrm>
          <a:prstGeom prst="rect">
            <a:avLst/>
          </a:prstGeom>
        </p:spPr>
        <p:txBody>
          <a:bodyPr anchor="ctr"/>
          <a:lstStyle>
            <a:lvl1pPr marL="342900" indent="-342900" rtl="0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35000" indent="-171450"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DDA10-FBE0-D2D2-8284-15FA457A17C7}"/>
              </a:ext>
            </a:extLst>
          </p:cNvPr>
          <p:cNvSpPr/>
          <p:nvPr userDrawn="1"/>
        </p:nvSpPr>
        <p:spPr>
          <a:xfrm>
            <a:off x="12312078" y="766482"/>
            <a:ext cx="3178934" cy="6091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Instructions for swapping background photo:</a:t>
            </a:r>
          </a:p>
          <a:p>
            <a:pPr algn="l"/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Select and delete current </a:t>
            </a:r>
            <a:br>
              <a:rPr lang="en-US" sz="1400" dirty="0"/>
            </a:br>
            <a:r>
              <a:rPr lang="en-US" sz="1400" dirty="0"/>
              <a:t>picture (or keep it if it works </a:t>
            </a:r>
            <a:br>
              <a:rPr lang="en-US" sz="1400" dirty="0"/>
            </a:br>
            <a:r>
              <a:rPr lang="en-US" sz="1400" dirty="0"/>
              <a:t>for your presentation!) </a:t>
            </a:r>
            <a:br>
              <a:rPr lang="en-US" sz="1400" dirty="0"/>
            </a:br>
            <a:r>
              <a:rPr lang="en-US" sz="1400" i="1" dirty="0"/>
              <a:t>Skip step if no image is present.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Click icon in center of slide </a:t>
            </a:r>
            <a:br>
              <a:rPr lang="en-US" sz="1400" dirty="0"/>
            </a:br>
            <a:r>
              <a:rPr lang="en-US" sz="1400" dirty="0"/>
              <a:t>and choose a new photo </a:t>
            </a:r>
            <a:br>
              <a:rPr lang="en-US" sz="1400" dirty="0"/>
            </a:br>
            <a:r>
              <a:rPr lang="en-US" sz="1400" dirty="0"/>
              <a:t>from your drive.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i="1" dirty="0"/>
              <a:t>Important: </a:t>
            </a:r>
            <a:r>
              <a:rPr lang="en-US" sz="1400" dirty="0"/>
              <a:t>select your new photo, right click and select </a:t>
            </a:r>
            <a:br>
              <a:rPr lang="en-US" sz="1400" dirty="0"/>
            </a:br>
            <a:r>
              <a:rPr lang="en-US" sz="1400" dirty="0"/>
              <a:t>Send to Back &gt; Send to Back. </a:t>
            </a:r>
            <a:br>
              <a:rPr lang="en-US" sz="1400" dirty="0"/>
            </a:br>
            <a:r>
              <a:rPr lang="en-US" sz="1400" dirty="0"/>
              <a:t>This way the slide text and logo become visible again.</a:t>
            </a:r>
            <a:br>
              <a:rPr lang="en-US" sz="1400" dirty="0"/>
            </a:br>
            <a:endParaRPr lang="en-US" sz="14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200" b="1" dirty="0"/>
              <a:t>Tip: </a:t>
            </a:r>
            <a:r>
              <a:rPr lang="en-US" sz="1200" dirty="0"/>
              <a:t>Depending on your chosen photo, </a:t>
            </a:r>
            <a:br>
              <a:rPr lang="en-US" sz="1200" dirty="0"/>
            </a:br>
            <a:r>
              <a:rPr lang="en-US" sz="1200" dirty="0"/>
              <a:t>you may need to change the text color </a:t>
            </a:r>
            <a:br>
              <a:rPr lang="en-US" sz="1200" dirty="0"/>
            </a:br>
            <a:r>
              <a:rPr lang="en-US" sz="1200" dirty="0"/>
              <a:t>to white or black for best legibility.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3C373-F609-816D-DB2C-153DDDD80A64}"/>
              </a:ext>
            </a:extLst>
          </p:cNvPr>
          <p:cNvSpPr/>
          <p:nvPr userDrawn="1"/>
        </p:nvSpPr>
        <p:spPr>
          <a:xfrm>
            <a:off x="12312077" y="0"/>
            <a:ext cx="3178935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Agenda Slide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B71D20-ECAC-4517-D320-FE65E15889DA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out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6BFC30-8A0B-3475-0AB3-248C49C7C820}"/>
              </a:ext>
            </a:extLst>
          </p:cNvPr>
          <p:cNvSpPr/>
          <p:nvPr userDrawn="1"/>
        </p:nvSpPr>
        <p:spPr>
          <a:xfrm>
            <a:off x="5091180" y="1044575"/>
            <a:ext cx="6027320" cy="4768850"/>
          </a:xfrm>
          <a:prstGeom prst="roundRect">
            <a:avLst>
              <a:gd name="adj" fmla="val 63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91440" bIns="91440" rtlCol="0" anchor="ctr"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 sz="2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729ED-6654-A048-637B-F8A1E8769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193" y="2826660"/>
            <a:ext cx="3400808" cy="12046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590553-C81F-C5F1-FA77-F79298E73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8701" y="1364751"/>
            <a:ext cx="5378295" cy="4128497"/>
          </a:xfrm>
          <a:prstGeom prst="rect">
            <a:avLst/>
          </a:prstGeom>
        </p:spPr>
        <p:txBody>
          <a:bodyPr anchor="ctr"/>
          <a:lstStyle>
            <a:lvl1pPr marL="342900" indent="-342900" rtl="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635000" indent="-1714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3C373-F609-816D-DB2C-153DDDD80A64}"/>
              </a:ext>
            </a:extLst>
          </p:cNvPr>
          <p:cNvSpPr/>
          <p:nvPr userDrawn="1"/>
        </p:nvSpPr>
        <p:spPr>
          <a:xfrm>
            <a:off x="12312077" y="0"/>
            <a:ext cx="3178935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Agenda Slide without photo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B71D20-ECAC-4517-D320-FE65E15889DA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BE2550-478F-91FA-7D62-5CA57B00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0EA88AA-1CC9-0BF6-929E-D385AA221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170" y="6343798"/>
            <a:ext cx="2009640" cy="3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E217D-0EB6-D52F-CE84-4946A0E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B7D905-1FDC-9B0A-38CC-79EC37A4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44FA17-9723-C8DC-26F0-20E6E7B4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6BD2E76F-7805-70A1-88DD-B25B11F5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6732693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F6C924-C1AF-4129-AAAA-B872642C790A}"/>
              </a:ext>
            </a:extLst>
          </p:cNvPr>
          <p:cNvSpPr/>
          <p:nvPr userDrawn="1"/>
        </p:nvSpPr>
        <p:spPr>
          <a:xfrm>
            <a:off x="12312078" y="0"/>
            <a:ext cx="2250589" cy="299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600" dirty="0"/>
              <a:t>Instructions for </a:t>
            </a:r>
            <a:br>
              <a:rPr lang="en-US" sz="1600" dirty="0"/>
            </a:br>
            <a:r>
              <a:rPr lang="en-US" sz="1600" dirty="0"/>
              <a:t>swapping photo:</a:t>
            </a:r>
          </a:p>
          <a:p>
            <a:pPr algn="l"/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Select current picture (or keep it </a:t>
            </a:r>
            <a:br>
              <a:rPr lang="en-US" sz="1400" dirty="0"/>
            </a:br>
            <a:r>
              <a:rPr lang="en-US" sz="1400" dirty="0"/>
              <a:t>if it works for your presentation!)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1400" dirty="0"/>
              <a:t>Right click and select </a:t>
            </a:r>
            <a:br>
              <a:rPr lang="en-US" sz="1400" dirty="0"/>
            </a:br>
            <a:r>
              <a:rPr lang="en-US" sz="1400" dirty="0"/>
              <a:t>Change Picture &gt; From a File. 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A4B8821-D7BD-6E44-5A8D-BD34AF9FB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" y="1498600"/>
            <a:ext cx="6671734" cy="38094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80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llout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E217D-0EB6-D52F-CE84-4946A0E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B7D905-1FDC-9B0A-38CC-79EC37A4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44FA17-9723-C8DC-26F0-20E6E7B4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6BD2E76F-7805-70A1-88DD-B25B11F5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2478128"/>
            <a:ext cx="3767865" cy="190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77714E-714B-94F3-8E18-2FD764DE7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0" y="1470326"/>
            <a:ext cx="6992097" cy="914400"/>
          </a:xfrm>
        </p:spPr>
        <p:txBody>
          <a:bodyPr anchor="ctr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Big Callout One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A76C497-CBD5-FB66-6061-F7B53E826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2774691"/>
            <a:ext cx="6992097" cy="914400"/>
          </a:xfrm>
        </p:spPr>
        <p:txBody>
          <a:bodyPr anchor="ctr"/>
          <a:lstStyle>
            <a:lvl1pPr>
              <a:defRPr sz="6000">
                <a:solidFill>
                  <a:srgbClr val="17723C"/>
                </a:solidFill>
              </a:defRPr>
            </a:lvl1pPr>
          </a:lstStyle>
          <a:p>
            <a:pPr lvl="0"/>
            <a:r>
              <a:rPr lang="en-US" dirty="0"/>
              <a:t>Big Callout Two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C3BBA0-FF26-D33A-54BF-14FFE5F62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4079056"/>
            <a:ext cx="6992097" cy="914400"/>
          </a:xfrm>
        </p:spPr>
        <p:txBody>
          <a:bodyPr anchor="ctr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Big Callout Three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85AC8-32BA-6C1C-87BA-2CD57B5C9209}"/>
              </a:ext>
            </a:extLst>
          </p:cNvPr>
          <p:cNvSpPr/>
          <p:nvPr userDrawn="1"/>
        </p:nvSpPr>
        <p:spPr>
          <a:xfrm>
            <a:off x="4578562" y="1576746"/>
            <a:ext cx="163560" cy="3317358"/>
          </a:xfrm>
          <a:prstGeom prst="rect">
            <a:avLst/>
          </a:prstGeom>
          <a:gradFill>
            <a:gsLst>
              <a:gs pos="15000">
                <a:srgbClr val="273675"/>
              </a:gs>
              <a:gs pos="49000">
                <a:srgbClr val="17723C"/>
              </a:gs>
              <a:gs pos="80000">
                <a:srgbClr val="4545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ll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2B64A5-E2A6-B9B2-61A9-0366A36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6399F1-BF3B-C279-6048-AAB7050C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CE4393-7997-D01F-0489-E39F6E23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80" y="6343798"/>
            <a:ext cx="2009640" cy="352659"/>
          </a:xfrm>
          <a:prstGeom prst="rect">
            <a:avLst/>
          </a:prstGeom>
        </p:spPr>
      </p:pic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C041852E-91CD-A308-C558-76C6A1A9F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71976"/>
            <a:ext cx="1149096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776A9FA-F3AA-C625-6B62-5D5F5AC2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856693"/>
            <a:ext cx="11490960" cy="914400"/>
          </a:xfrm>
        </p:spPr>
        <p:txBody>
          <a:bodyPr anchor="ctr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Big Callout One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656A49C-7B6D-53B9-08A7-991F3905F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1" y="3103342"/>
            <a:ext cx="5193254" cy="2897966"/>
          </a:xfrm>
          <a:prstGeom prst="rect">
            <a:avLst/>
          </a:prstGeom>
        </p:spPr>
        <p:txBody>
          <a:bodyPr anchor="t"/>
          <a:lstStyle>
            <a:lvl1pPr marL="342900" indent="-342900" rtl="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635000" indent="-1714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9A0DB9-02E8-1E1A-BC65-E8820EBBF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2614690"/>
            <a:ext cx="5193253" cy="444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LIST ONE HEADER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04CA365-65F1-01D0-A7D2-4DB9D08686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103342"/>
            <a:ext cx="5378295" cy="2897966"/>
          </a:xfrm>
          <a:prstGeom prst="rect">
            <a:avLst/>
          </a:prstGeom>
        </p:spPr>
        <p:txBody>
          <a:bodyPr anchor="t"/>
          <a:lstStyle>
            <a:lvl1pPr marL="342900" indent="-342900" rtl="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635000" indent="-1714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687387" indent="0">
              <a:buNone/>
              <a:tabLst/>
              <a:defRPr sz="1200">
                <a:solidFill>
                  <a:schemeClr val="bg1"/>
                </a:solidFill>
              </a:defRPr>
            </a:lvl3pPr>
            <a:lvl4pPr marL="1206500" indent="-233363">
              <a:tabLst/>
              <a:defRPr sz="1000">
                <a:solidFill>
                  <a:schemeClr val="bg1"/>
                </a:solidFill>
              </a:defRPr>
            </a:lvl4pPr>
            <a:lvl5pPr marL="1089025" indent="-147638"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7FB20A8-4A9D-1C1B-5CBF-3A89A0421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614690"/>
            <a:ext cx="5378294" cy="444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LIST TWO HEADER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0170A-8B05-7D91-1420-EC4FE178E0A8}"/>
              </a:ext>
            </a:extLst>
          </p:cNvPr>
          <p:cNvSpPr/>
          <p:nvPr userDrawn="1"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rgbClr val="27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DD1736-AA4E-E715-FB7A-E893D16BF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8285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454545"/>
                </a:solidFill>
              </a:defRPr>
            </a:lvl1pPr>
          </a:lstStyle>
          <a:p>
            <a:fld id="{21D9D40C-7986-2A4C-901A-F7D81E05618D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EFE792-014A-6BF2-04E7-9FB5285B4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2854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45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C35556-587A-21D3-3A49-43D22767D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8285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45454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5981F79-4BEC-E149-BC4F-3AC1A4011B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982F-DC1D-C1AF-0A01-628F6FED9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To provide behavioral health services that inspire hope and promote recovery, resilience, and wellness to eligible residents.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C64268A-D15E-AED5-75BC-B8A84521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0515600" cy="69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5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61" r:id="rId3"/>
    <p:sldLayoutId id="2147483662" r:id="rId4"/>
    <p:sldLayoutId id="2147483674" r:id="rId5"/>
    <p:sldLayoutId id="2147483676" r:id="rId6"/>
    <p:sldLayoutId id="2147483663" r:id="rId7"/>
    <p:sldLayoutId id="2147483677" r:id="rId8"/>
    <p:sldLayoutId id="2147483667" r:id="rId9"/>
    <p:sldLayoutId id="2147483679" r:id="rId10"/>
    <p:sldLayoutId id="2147483680" r:id="rId11"/>
    <p:sldLayoutId id="2147483678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70" r:id="rId18"/>
    <p:sldLayoutId id="2147483671" r:id="rId19"/>
    <p:sldLayoutId id="2147483668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2000"/>
        </a:spcBef>
        <a:buFont typeface="Arial" panose="020B0604020202020204" pitchFamily="34" charset="0"/>
        <a:buNone/>
        <a:defRPr sz="2000" b="1" i="0" kern="1200">
          <a:solidFill>
            <a:srgbClr val="17723C"/>
          </a:solidFill>
          <a:latin typeface="Poppins" pitchFamily="2" charset="77"/>
          <a:ea typeface="+mn-ea"/>
          <a:cs typeface="Poppins" pitchFamily="2" charset="77"/>
        </a:defRPr>
      </a:lvl1pPr>
      <a:lvl2pPr marL="15875" indent="-15875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tabLst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406400" indent="-220663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744538" indent="-220663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1100138" indent="-236538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90B3D34B-A481-0905-143C-6133A0759D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2D65E-2225-C018-C32E-C1D6A7227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6810188" cy="2218484"/>
          </a:xfrm>
        </p:spPr>
        <p:txBody>
          <a:bodyPr/>
          <a:lstStyle/>
          <a:p>
            <a:r>
              <a:rPr lang="en-US" sz="5400" dirty="0"/>
              <a:t>Creating a Culture of Gentleness in the Workplace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0545A7C-D221-B9E4-7C83-0AE4F65B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34" y="365760"/>
            <a:ext cx="4717473" cy="82784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FB09BE58-9EE5-E175-8F25-1DBCBB2CC4FA}"/>
              </a:ext>
            </a:extLst>
          </p:cNvPr>
          <p:cNvSpPr txBox="1">
            <a:spLocks/>
          </p:cNvSpPr>
          <p:nvPr/>
        </p:nvSpPr>
        <p:spPr>
          <a:xfrm>
            <a:off x="457200" y="5944320"/>
            <a:ext cx="6102125" cy="469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7167190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a monster face&#10;&#10;Description automatically generated">
            <a:extLst>
              <a:ext uri="{FF2B5EF4-FFF2-40B4-BE49-F238E27FC236}">
                <a16:creationId xmlns:a16="http://schemas.microsoft.com/office/drawing/2014/main" id="{785AD7A3-DDB2-F12D-19B3-AA761678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30" y="315260"/>
            <a:ext cx="6073140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6BA93-595B-A664-3B0E-6DD5F4C5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2478128"/>
            <a:ext cx="3927735" cy="1901742"/>
          </a:xfrm>
        </p:spPr>
        <p:txBody>
          <a:bodyPr>
            <a:normAutofit/>
          </a:bodyPr>
          <a:lstStyle/>
          <a:p>
            <a:r>
              <a:rPr lang="en-US" sz="3500" dirty="0"/>
              <a:t>BASIC ASSUMMPTIONS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62ED8-DEC7-F529-9BCC-D4378FD3F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1470326"/>
            <a:ext cx="6992097" cy="3382568"/>
          </a:xfrm>
        </p:spPr>
        <p:txBody>
          <a:bodyPr/>
          <a:lstStyle/>
          <a:p>
            <a:r>
              <a:rPr lang="en-US" dirty="0"/>
              <a:t>All people have an intrinsic need to feel safe and valued.</a:t>
            </a:r>
          </a:p>
        </p:txBody>
      </p:sp>
    </p:spTree>
    <p:extLst>
      <p:ext uri="{BB962C8B-B14F-4D97-AF65-F5344CB8AC3E}">
        <p14:creationId xmlns:p14="http://schemas.microsoft.com/office/powerpoint/2010/main" val="38906056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6BA93-595B-A664-3B0E-6DD5F4C5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2478128"/>
            <a:ext cx="3927735" cy="1901742"/>
          </a:xfrm>
        </p:spPr>
        <p:txBody>
          <a:bodyPr>
            <a:normAutofit/>
          </a:bodyPr>
          <a:lstStyle/>
          <a:p>
            <a:r>
              <a:rPr lang="en-US" sz="3500" dirty="0"/>
              <a:t>BASIC ASSUMMPTIONS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62ED8-DEC7-F529-9BCC-D4378FD3F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1470326"/>
            <a:ext cx="6992097" cy="3382568"/>
          </a:xfrm>
        </p:spPr>
        <p:txBody>
          <a:bodyPr/>
          <a:lstStyle/>
          <a:p>
            <a:r>
              <a:rPr lang="en-US" dirty="0"/>
              <a:t>All behavior is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8072698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6BA93-595B-A664-3B0E-6DD5F4C5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2478128"/>
            <a:ext cx="3927735" cy="1901742"/>
          </a:xfrm>
        </p:spPr>
        <p:txBody>
          <a:bodyPr>
            <a:normAutofit/>
          </a:bodyPr>
          <a:lstStyle/>
          <a:p>
            <a:r>
              <a:rPr lang="en-US" sz="3500" dirty="0"/>
              <a:t>BASIC ASSUMMPTIONS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62ED8-DEC7-F529-9BCC-D4378FD3F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1470326"/>
            <a:ext cx="6992097" cy="3382568"/>
          </a:xfrm>
        </p:spPr>
        <p:txBody>
          <a:bodyPr/>
          <a:lstStyle/>
          <a:p>
            <a:r>
              <a:rPr lang="en-US" dirty="0"/>
              <a:t>The other person’s perception is reality.</a:t>
            </a:r>
          </a:p>
        </p:txBody>
      </p:sp>
    </p:spTree>
    <p:extLst>
      <p:ext uri="{BB962C8B-B14F-4D97-AF65-F5344CB8AC3E}">
        <p14:creationId xmlns:p14="http://schemas.microsoft.com/office/powerpoint/2010/main" val="5605324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6BA93-595B-A664-3B0E-6DD5F4C5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2478128"/>
            <a:ext cx="3927735" cy="1901742"/>
          </a:xfrm>
        </p:spPr>
        <p:txBody>
          <a:bodyPr>
            <a:normAutofit/>
          </a:bodyPr>
          <a:lstStyle/>
          <a:p>
            <a:r>
              <a:rPr lang="en-US" sz="3500" dirty="0"/>
              <a:t>BASIC ASSUMMPTIONS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62ED8-DEC7-F529-9BCC-D4378FD3F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1470326"/>
            <a:ext cx="7162800" cy="3609674"/>
          </a:xfrm>
        </p:spPr>
        <p:txBody>
          <a:bodyPr/>
          <a:lstStyle/>
          <a:p>
            <a:r>
              <a:rPr lang="en-US" dirty="0"/>
              <a:t>We cannot change other people.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 can change ourselves.</a:t>
            </a:r>
          </a:p>
        </p:txBody>
      </p:sp>
    </p:spTree>
    <p:extLst>
      <p:ext uri="{BB962C8B-B14F-4D97-AF65-F5344CB8AC3E}">
        <p14:creationId xmlns:p14="http://schemas.microsoft.com/office/powerpoint/2010/main" val="42157375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59FC22-35A5-F627-A7E3-486F679B5F4B}"/>
              </a:ext>
            </a:extLst>
          </p:cNvPr>
          <p:cNvSpPr/>
          <p:nvPr/>
        </p:nvSpPr>
        <p:spPr>
          <a:xfrm>
            <a:off x="4023230" y="4405458"/>
            <a:ext cx="1777041" cy="1380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F35C0-797B-2F96-28EE-642B77F1438C}"/>
              </a:ext>
            </a:extLst>
          </p:cNvPr>
          <p:cNvSpPr/>
          <p:nvPr/>
        </p:nvSpPr>
        <p:spPr>
          <a:xfrm>
            <a:off x="2228483" y="4405458"/>
            <a:ext cx="1777041" cy="1380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169F0-FF66-9E7C-4C5B-A7009E08A1AA}"/>
              </a:ext>
            </a:extLst>
          </p:cNvPr>
          <p:cNvSpPr/>
          <p:nvPr/>
        </p:nvSpPr>
        <p:spPr>
          <a:xfrm>
            <a:off x="2074391" y="1603316"/>
            <a:ext cx="1687327" cy="13802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33B909-5D09-3D98-F5C5-93AB039B8C46}"/>
              </a:ext>
            </a:extLst>
          </p:cNvPr>
          <p:cNvSpPr/>
          <p:nvPr/>
        </p:nvSpPr>
        <p:spPr>
          <a:xfrm>
            <a:off x="1285336" y="3004388"/>
            <a:ext cx="1777041" cy="1380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8D9DE-023D-AD86-12C6-5D1687473409}"/>
              </a:ext>
            </a:extLst>
          </p:cNvPr>
          <p:cNvSpPr/>
          <p:nvPr/>
        </p:nvSpPr>
        <p:spPr>
          <a:xfrm>
            <a:off x="3092193" y="3004387"/>
            <a:ext cx="1777041" cy="1380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7D13A-A36C-3718-E582-C60C04521E28}"/>
              </a:ext>
            </a:extLst>
          </p:cNvPr>
          <p:cNvSpPr/>
          <p:nvPr/>
        </p:nvSpPr>
        <p:spPr>
          <a:xfrm>
            <a:off x="365760" y="1603315"/>
            <a:ext cx="1687327" cy="13802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ED4E0-B95E-DB53-3192-F127844C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54722-5EDD-425F-77E1-D37354FB6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20" y="1759716"/>
            <a:ext cx="3331597" cy="133829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SAFE</a:t>
            </a:r>
            <a:r>
              <a:rPr lang="en-US" dirty="0"/>
              <a:t>	  </a:t>
            </a:r>
            <a:r>
              <a:rPr lang="en-US" dirty="0">
                <a:solidFill>
                  <a:schemeClr val="tx1"/>
                </a:solidFill>
              </a:rPr>
              <a:t>VALUED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	   </a:t>
            </a:r>
            <a:r>
              <a:rPr lang="en-US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32EC6-6ED8-1573-D580-9D528A0171DF}"/>
              </a:ext>
            </a:extLst>
          </p:cNvPr>
          <p:cNvSpPr txBox="1"/>
          <p:nvPr/>
        </p:nvSpPr>
        <p:spPr>
          <a:xfrm>
            <a:off x="1285335" y="3165435"/>
            <a:ext cx="177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POSITIVE INTERACTIONS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529A3-9F71-4EBB-58B6-A6E6982D348B}"/>
              </a:ext>
            </a:extLst>
          </p:cNvPr>
          <p:cNvSpPr txBox="1"/>
          <p:nvPr/>
        </p:nvSpPr>
        <p:spPr>
          <a:xfrm>
            <a:off x="3180558" y="3165435"/>
            <a:ext cx="168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DEMANDS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6587D-A3C1-9A92-8ED2-ACDA3194A140}"/>
              </a:ext>
            </a:extLst>
          </p:cNvPr>
          <p:cNvSpPr txBox="1"/>
          <p:nvPr/>
        </p:nvSpPr>
        <p:spPr>
          <a:xfrm>
            <a:off x="2335696" y="4611757"/>
            <a:ext cx="158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2D7BFB-B8FA-4235-DB6C-1CF8C388596A}"/>
              </a:ext>
            </a:extLst>
          </p:cNvPr>
          <p:cNvSpPr txBox="1"/>
          <p:nvPr/>
        </p:nvSpPr>
        <p:spPr>
          <a:xfrm>
            <a:off x="4246209" y="4545661"/>
            <a:ext cx="177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04992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D41C4-DA88-D41F-9761-164509D25B31}"/>
              </a:ext>
            </a:extLst>
          </p:cNvPr>
          <p:cNvSpPr/>
          <p:nvPr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rgbClr val="273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52FA3-2760-B916-386F-7ECCDACD8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SAFE &amp; VALUED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993D46-9D94-79AB-ABE3-786D320CE0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SAFE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870B6F-8A1F-9BB4-6C78-2AFEF2D13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VALUED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28F2A8-7669-4F82-0555-F927262139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Must be unconditional</a:t>
            </a:r>
          </a:p>
          <a:p>
            <a:r>
              <a:rPr lang="en-US" dirty="0"/>
              <a:t>Communicated through various means</a:t>
            </a:r>
          </a:p>
          <a:p>
            <a:r>
              <a:rPr lang="en-US" dirty="0"/>
              <a:t>Consistency is vital</a:t>
            </a:r>
          </a:p>
          <a:p>
            <a:r>
              <a:rPr lang="en-US" dirty="0"/>
              <a:t>Builds a sense of safety</a:t>
            </a:r>
          </a:p>
          <a:p>
            <a:r>
              <a:rPr lang="en-US" dirty="0"/>
              <a:t>Given in return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8AECAD-FCA9-DD07-5751-CD2A2B839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&amp; emotional </a:t>
            </a:r>
          </a:p>
          <a:p>
            <a:r>
              <a:rPr lang="en-US" dirty="0"/>
              <a:t>Normal ebb &amp; flow</a:t>
            </a:r>
          </a:p>
          <a:p>
            <a:r>
              <a:rPr lang="en-US" dirty="0"/>
              <a:t>Learned response</a:t>
            </a:r>
          </a:p>
          <a:p>
            <a:r>
              <a:rPr lang="en-US" dirty="0"/>
              <a:t>Informed by history/memory</a:t>
            </a:r>
          </a:p>
          <a:p>
            <a:r>
              <a:rPr lang="en-US" dirty="0"/>
              <a:t>Dependent on perception</a:t>
            </a:r>
          </a:p>
        </p:txBody>
      </p:sp>
    </p:spTree>
    <p:extLst>
      <p:ext uri="{BB962C8B-B14F-4D97-AF65-F5344CB8AC3E}">
        <p14:creationId xmlns:p14="http://schemas.microsoft.com/office/powerpoint/2010/main" val="22003884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B2FF3-C643-329F-AF0A-8CB80D77CA4B}"/>
              </a:ext>
            </a:extLst>
          </p:cNvPr>
          <p:cNvSpPr/>
          <p:nvPr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rgbClr val="177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7A45F-BDC4-2D2B-D59B-736DC3E3C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POSITIVE INTERACTIONS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81F8D3-E9DD-6623-0FDE-166DA2AF40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DEMANDS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D4252-6C2A-CA08-7671-EEAF878E2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Anything may be perceived as a demand</a:t>
            </a:r>
          </a:p>
          <a:p>
            <a:r>
              <a:rPr lang="en-US" dirty="0"/>
              <a:t>Cannot be eliminated entirely</a:t>
            </a:r>
          </a:p>
          <a:p>
            <a:r>
              <a:rPr lang="en-US" dirty="0"/>
              <a:t>Should be decreased as much as possible</a:t>
            </a:r>
          </a:p>
          <a:p>
            <a:r>
              <a:rPr lang="en-US" dirty="0"/>
              <a:t>Create stress</a:t>
            </a:r>
          </a:p>
          <a:p>
            <a:r>
              <a:rPr lang="en-US" dirty="0"/>
              <a:t>Everyone is allowed to make mistakes</a:t>
            </a:r>
          </a:p>
          <a:p>
            <a:r>
              <a:rPr lang="en-US" dirty="0"/>
              <a:t>Can increase as tolerated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31F65C-7B19-C6E6-E92C-BD57C306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1" y="3103342"/>
            <a:ext cx="5193254" cy="3118164"/>
          </a:xfrm>
        </p:spPr>
        <p:txBody>
          <a:bodyPr/>
          <a:lstStyle/>
          <a:p>
            <a:r>
              <a:rPr lang="en-US" dirty="0"/>
              <a:t>Reduces stress</a:t>
            </a:r>
          </a:p>
          <a:p>
            <a:r>
              <a:rPr lang="en-US" dirty="0"/>
              <a:t>Should be intentional</a:t>
            </a:r>
          </a:p>
          <a:p>
            <a:r>
              <a:rPr lang="en-US" dirty="0"/>
              <a:t>Must be vast majority of interactions</a:t>
            </a:r>
          </a:p>
          <a:p>
            <a:r>
              <a:rPr lang="en-US" dirty="0"/>
              <a:t>Must be genuine</a:t>
            </a:r>
          </a:p>
          <a:p>
            <a:r>
              <a:rPr lang="en-US" dirty="0"/>
              <a:t>Can be subtle</a:t>
            </a:r>
          </a:p>
          <a:p>
            <a:r>
              <a:rPr lang="en-US" dirty="0"/>
              <a:t>Purpose is to create a sense of safety </a:t>
            </a:r>
          </a:p>
          <a:p>
            <a:r>
              <a:rPr lang="en-US" dirty="0"/>
              <a:t>Purpose is to communicate value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25F172-8E56-9D11-C0CA-86326480F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POSITIVE INTERACTIONS &amp; DEMANDS</a:t>
            </a:r>
          </a:p>
        </p:txBody>
      </p:sp>
    </p:spTree>
    <p:extLst>
      <p:ext uri="{BB962C8B-B14F-4D97-AF65-F5344CB8AC3E}">
        <p14:creationId xmlns:p14="http://schemas.microsoft.com/office/powerpoint/2010/main" val="14896691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0FCEE6-FC0E-6445-70DB-AFA02D225E7C}"/>
              </a:ext>
            </a:extLst>
          </p:cNvPr>
          <p:cNvSpPr/>
          <p:nvPr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74F8E-BBD8-CF34-F35C-B63586A1E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STRUCTURE &amp; TRANSITION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3DFFAA-7522-2CBF-2225-4BE8A9BC8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STRUCTURE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956CD0-EE82-76C8-431B-E90A39444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Helps make the day/moment predictable</a:t>
            </a:r>
          </a:p>
          <a:p>
            <a:r>
              <a:rPr lang="en-US" dirty="0"/>
              <a:t>What is currently in place?</a:t>
            </a:r>
          </a:p>
          <a:p>
            <a:r>
              <a:rPr lang="en-US" dirty="0"/>
              <a:t>Flexibility built in</a:t>
            </a:r>
          </a:p>
          <a:p>
            <a:r>
              <a:rPr lang="en-US" dirty="0"/>
              <a:t>Can take many different forms</a:t>
            </a:r>
          </a:p>
          <a:p>
            <a:r>
              <a:rPr lang="en-US" dirty="0"/>
              <a:t>Change as needed but not too much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481B3-95BA-B496-BC28-AD4C754844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06F1AE-13B9-B166-A759-9A0E60B24C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Any time things change</a:t>
            </a:r>
          </a:p>
          <a:p>
            <a:r>
              <a:rPr lang="en-US" dirty="0"/>
              <a:t>Often increases stress</a:t>
            </a:r>
          </a:p>
          <a:p>
            <a:r>
              <a:rPr lang="en-US" dirty="0"/>
              <a:t>Communication is key</a:t>
            </a:r>
          </a:p>
          <a:p>
            <a:r>
              <a:rPr lang="en-US" dirty="0"/>
              <a:t>Good structures help ease transition</a:t>
            </a:r>
          </a:p>
          <a:p>
            <a:r>
              <a:rPr lang="en-US" dirty="0"/>
              <a:t>Can determine the success of an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062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EB78-48FB-C62C-9C96-9EEB7F3F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97380"/>
            <a:ext cx="105156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DEBRIEFING AN INCIDENT USING THE SIX ELEMENTS</a:t>
            </a:r>
          </a:p>
        </p:txBody>
      </p:sp>
    </p:spTree>
    <p:extLst>
      <p:ext uri="{BB962C8B-B14F-4D97-AF65-F5344CB8AC3E}">
        <p14:creationId xmlns:p14="http://schemas.microsoft.com/office/powerpoint/2010/main" val="157566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746F14E5-9962-6ED3-F790-7EF1F929EBA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5898" t="10960" r="5898"/>
          <a:stretch/>
        </p:blipFill>
        <p:spPr>
          <a:xfrm>
            <a:off x="0" y="0"/>
            <a:ext cx="6038496" cy="6858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371B0414-157C-EA98-FF44-0838C7A3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532B5-CBE8-B4F7-C6A8-68DAE6785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Purpose</a:t>
            </a:r>
          </a:p>
          <a:p>
            <a:r>
              <a:rPr lang="en-US" dirty="0"/>
              <a:t>Defining a Culture of Gentleness</a:t>
            </a:r>
          </a:p>
          <a:p>
            <a:r>
              <a:rPr lang="en-US" dirty="0"/>
              <a:t>Basic Assumptions</a:t>
            </a:r>
          </a:p>
          <a:p>
            <a:r>
              <a:rPr lang="en-US" dirty="0"/>
              <a:t>Six Elements</a:t>
            </a:r>
          </a:p>
          <a:p>
            <a:r>
              <a:rPr lang="en-US" dirty="0"/>
              <a:t>A Practical Tool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0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06C1A-7AEF-5838-DA6D-1D418857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2" y="1564640"/>
            <a:ext cx="11294015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172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AE31B-659E-3C21-C15C-170B4BA6B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3" y="2006600"/>
            <a:ext cx="11813154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614B63-CF87-4656-874C-807B0C5B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49" y="1941328"/>
            <a:ext cx="11616501" cy="29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7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3E0A1-5588-8B5C-8705-9EC4401B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8" y="1837360"/>
            <a:ext cx="11741343" cy="31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41652-1CFD-D75E-CD6A-5946F7A2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92" y="1811956"/>
            <a:ext cx="10515600" cy="323408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064982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D9FF44-0F51-7AD0-54BC-39F03C77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" r="37"/>
          <a:stretch/>
        </p:blipFill>
        <p:spPr>
          <a:xfrm flipH="1">
            <a:off x="0" y="0"/>
            <a:ext cx="12192000" cy="6863080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0545A7C-D221-B9E4-7C83-0AE4F65B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905" y="365760"/>
            <a:ext cx="3122902" cy="548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0C904-5D49-6DCA-9EA6-EE644BDFA668}"/>
              </a:ext>
            </a:extLst>
          </p:cNvPr>
          <p:cNvSpPr txBox="1"/>
          <p:nvPr/>
        </p:nvSpPr>
        <p:spPr>
          <a:xfrm>
            <a:off x="3601452" y="2812622"/>
            <a:ext cx="498909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17723C"/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891654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6EC9-42A0-2D66-AD49-7F3E9DFF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425816" cy="690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CENTRAL 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6100D-91C7-B9B7-B48E-FD56C0D75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3384" y="1671918"/>
            <a:ext cx="6671734" cy="3809471"/>
          </a:xfrm>
        </p:spPr>
        <p:txBody>
          <a:bodyPr/>
          <a:lstStyle/>
          <a:p>
            <a:r>
              <a:rPr lang="en-US" sz="3200" dirty="0"/>
              <a:t>The Central Purpose of our presence in the lives of others is to Nurture, Teach, &amp; Sustain the EXPERIENCE of Connectedness, Companionship, &amp; Community.</a:t>
            </a:r>
          </a:p>
        </p:txBody>
      </p:sp>
    </p:spTree>
    <p:extLst>
      <p:ext uri="{BB962C8B-B14F-4D97-AF65-F5344CB8AC3E}">
        <p14:creationId xmlns:p14="http://schemas.microsoft.com/office/powerpoint/2010/main" val="238113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6EC9-42A0-2D66-AD49-7F3E9DFF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9" y="252480"/>
            <a:ext cx="11485581" cy="690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Central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1A2D6-4E83-3D2F-C77B-2133419BD5AE}"/>
              </a:ext>
            </a:extLst>
          </p:cNvPr>
          <p:cNvSpPr txBox="1"/>
          <p:nvPr/>
        </p:nvSpPr>
        <p:spPr>
          <a:xfrm>
            <a:off x="2744696" y="3032263"/>
            <a:ext cx="618265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highlight>
                  <a:srgbClr val="FFFF00"/>
                </a:highlight>
              </a:rPr>
              <a:t>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928BC-70A8-4C9A-6487-11C1B404FD77}"/>
              </a:ext>
            </a:extLst>
          </p:cNvPr>
          <p:cNvSpPr txBox="1"/>
          <p:nvPr/>
        </p:nvSpPr>
        <p:spPr>
          <a:xfrm>
            <a:off x="1898727" y="1667524"/>
            <a:ext cx="206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NURTURE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9D2FD-C2B9-B1E1-C48B-5643A30481E8}"/>
              </a:ext>
            </a:extLst>
          </p:cNvPr>
          <p:cNvSpPr txBox="1"/>
          <p:nvPr/>
        </p:nvSpPr>
        <p:spPr>
          <a:xfrm>
            <a:off x="4760421" y="1631663"/>
            <a:ext cx="206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08C41-0B8A-2CFC-C391-E239C54AE7DC}"/>
              </a:ext>
            </a:extLst>
          </p:cNvPr>
          <p:cNvSpPr txBox="1"/>
          <p:nvPr/>
        </p:nvSpPr>
        <p:spPr>
          <a:xfrm>
            <a:off x="7621098" y="16654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SUSTAIN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75C14-6A58-C568-FF7D-47EF0676A5A6}"/>
              </a:ext>
            </a:extLst>
          </p:cNvPr>
          <p:cNvSpPr txBox="1"/>
          <p:nvPr/>
        </p:nvSpPr>
        <p:spPr>
          <a:xfrm>
            <a:off x="687318" y="5102861"/>
            <a:ext cx="349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CONNECTEDNESS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4AE90-3288-CEAF-7E9E-EB6892B3A855}"/>
              </a:ext>
            </a:extLst>
          </p:cNvPr>
          <p:cNvSpPr txBox="1"/>
          <p:nvPr/>
        </p:nvSpPr>
        <p:spPr>
          <a:xfrm>
            <a:off x="4183208" y="5100769"/>
            <a:ext cx="382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COMPANIONSHIP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4317C-D82E-16D7-758B-AE9E78CAF685}"/>
              </a:ext>
            </a:extLst>
          </p:cNvPr>
          <p:cNvSpPr txBox="1"/>
          <p:nvPr/>
        </p:nvSpPr>
        <p:spPr>
          <a:xfrm>
            <a:off x="7747232" y="5113772"/>
            <a:ext cx="336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EA07EE-D9CC-657D-53C3-789914CE04F4}"/>
              </a:ext>
            </a:extLst>
          </p:cNvPr>
          <p:cNvSpPr/>
          <p:nvPr/>
        </p:nvSpPr>
        <p:spPr>
          <a:xfrm>
            <a:off x="2744695" y="3036244"/>
            <a:ext cx="6182656" cy="1319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10E43DD6-0ABD-7AC6-27E0-E2796ACB4567}"/>
              </a:ext>
            </a:extLst>
          </p:cNvPr>
          <p:cNvSpPr/>
          <p:nvPr/>
        </p:nvSpPr>
        <p:spPr>
          <a:xfrm>
            <a:off x="4096927" y="1828558"/>
            <a:ext cx="842682" cy="32698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EA565CE6-4D20-632F-7FFC-894092845CD7}"/>
              </a:ext>
            </a:extLst>
          </p:cNvPr>
          <p:cNvSpPr/>
          <p:nvPr/>
        </p:nvSpPr>
        <p:spPr>
          <a:xfrm>
            <a:off x="6584332" y="1815683"/>
            <a:ext cx="842683" cy="32698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98964AF-5CEA-22A1-6025-954D8E0A43E7}"/>
              </a:ext>
            </a:extLst>
          </p:cNvPr>
          <p:cNvSpPr/>
          <p:nvPr/>
        </p:nvSpPr>
        <p:spPr>
          <a:xfrm>
            <a:off x="5695576" y="2311763"/>
            <a:ext cx="280895" cy="5193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AED2EE2-49E8-4D8D-E044-A0719E669C4F}"/>
              </a:ext>
            </a:extLst>
          </p:cNvPr>
          <p:cNvSpPr/>
          <p:nvPr/>
        </p:nvSpPr>
        <p:spPr>
          <a:xfrm>
            <a:off x="8362926" y="2311762"/>
            <a:ext cx="280895" cy="5193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709B033-3D47-5008-9A31-C0F29436E05C}"/>
              </a:ext>
            </a:extLst>
          </p:cNvPr>
          <p:cNvSpPr/>
          <p:nvPr/>
        </p:nvSpPr>
        <p:spPr>
          <a:xfrm>
            <a:off x="2967320" y="2311763"/>
            <a:ext cx="280895" cy="5193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C11B583-F068-4F8D-DAD8-DD2FFE6D9EF3}"/>
              </a:ext>
            </a:extLst>
          </p:cNvPr>
          <p:cNvSpPr/>
          <p:nvPr/>
        </p:nvSpPr>
        <p:spPr>
          <a:xfrm rot="13022384">
            <a:off x="2335725" y="4469613"/>
            <a:ext cx="280895" cy="5193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870FCED-A96F-FC37-18F8-97D3A984C174}"/>
              </a:ext>
            </a:extLst>
          </p:cNvPr>
          <p:cNvSpPr/>
          <p:nvPr/>
        </p:nvSpPr>
        <p:spPr>
          <a:xfrm rot="10800000">
            <a:off x="5695575" y="4530285"/>
            <a:ext cx="280895" cy="4688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24758BA-288D-ABAC-9922-E2ED40E851A4}"/>
              </a:ext>
            </a:extLst>
          </p:cNvPr>
          <p:cNvSpPr/>
          <p:nvPr/>
        </p:nvSpPr>
        <p:spPr>
          <a:xfrm rot="8594344">
            <a:off x="9054828" y="4447391"/>
            <a:ext cx="280895" cy="5193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1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F5EC1-705F-527C-363D-156420768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relationship centered philosophy of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foundation for growth.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way of being.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DFD23-2F14-AF25-0DFF-C6B9CDBA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" b="163"/>
          <a:stretch/>
        </p:blipFill>
        <p:spPr>
          <a:xfrm>
            <a:off x="7652082" y="470836"/>
            <a:ext cx="4139701" cy="5916328"/>
          </a:xfrm>
          <a:prstGeom prst="roundRect">
            <a:avLst>
              <a:gd name="adj" fmla="val 418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B3453C-21DE-AE13-390F-E225AB2C757A}"/>
              </a:ext>
            </a:extLst>
          </p:cNvPr>
          <p:cNvSpPr/>
          <p:nvPr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823F-4946-AC71-9BA4-34ADB54D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Culture of Gentleness?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24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4019-783D-4B2F-0D0A-99BC6024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PILLARS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D923F-1D0A-D1AE-13CC-7002E4DD3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20" y="3128248"/>
            <a:ext cx="2699821" cy="1944539"/>
          </a:xfrm>
        </p:spPr>
        <p:txBody>
          <a:bodyPr/>
          <a:lstStyle/>
          <a:p>
            <a:r>
              <a:rPr lang="en-US" sz="4000" dirty="0"/>
              <a:t>SAFE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54380-83E5-12BD-5E8E-D953D6CD4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9108" y="3128248"/>
            <a:ext cx="2699821" cy="1148059"/>
          </a:xfrm>
        </p:spPr>
        <p:txBody>
          <a:bodyPr/>
          <a:lstStyle/>
          <a:p>
            <a:r>
              <a:rPr lang="en-US" sz="4000" dirty="0"/>
              <a:t>VALUED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A0946-37EA-ADD8-DEA8-EF4378234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3072" y="3128250"/>
            <a:ext cx="2699821" cy="1148059"/>
          </a:xfrm>
        </p:spPr>
        <p:txBody>
          <a:bodyPr/>
          <a:lstStyle/>
          <a:p>
            <a:r>
              <a:rPr lang="en-US" sz="4000" dirty="0"/>
              <a:t>VALUING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A7508B-D188-88A9-7A0B-FA459DC979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24846" y="3128249"/>
            <a:ext cx="2699821" cy="1148059"/>
          </a:xfrm>
        </p:spPr>
        <p:txBody>
          <a:bodyPr/>
          <a:lstStyle/>
          <a:p>
            <a:r>
              <a:rPr lang="en-US" sz="4000" dirty="0"/>
              <a:t>ENGAGED</a:t>
            </a:r>
          </a:p>
        </p:txBody>
      </p:sp>
    </p:spTree>
    <p:extLst>
      <p:ext uri="{BB962C8B-B14F-4D97-AF65-F5344CB8AC3E}">
        <p14:creationId xmlns:p14="http://schemas.microsoft.com/office/powerpoint/2010/main" val="420113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F5EC1-705F-527C-363D-156420768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type of therapy.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Behavior modification.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evidence-based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for people with developmental disabilities or mental illness.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DFD23-2F14-AF25-0DFF-C6B9CDBA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" b="163"/>
          <a:stretch/>
        </p:blipFill>
        <p:spPr>
          <a:xfrm>
            <a:off x="7652082" y="470836"/>
            <a:ext cx="4139701" cy="5916328"/>
          </a:xfrm>
          <a:prstGeom prst="roundRect">
            <a:avLst>
              <a:gd name="adj" fmla="val 418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B3453C-21DE-AE13-390F-E225AB2C757A}"/>
              </a:ext>
            </a:extLst>
          </p:cNvPr>
          <p:cNvSpPr/>
          <p:nvPr/>
        </p:nvSpPr>
        <p:spPr>
          <a:xfrm>
            <a:off x="0" y="0"/>
            <a:ext cx="1150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823F-4946-AC71-9BA4-34ADB54D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Culture of Gentleness is NOT: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913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6EC9-42A0-2D66-AD49-7F3E9DFF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Culture of Gentleness is: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6100D-91C7-B9B7-B48E-FD56C0D75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3384" y="1671918"/>
            <a:ext cx="6671734" cy="3809471"/>
          </a:xfrm>
        </p:spPr>
        <p:txBody>
          <a:bodyPr/>
          <a:lstStyle/>
          <a:p>
            <a:r>
              <a:rPr lang="en-US" sz="3200" dirty="0"/>
              <a:t>Continuing to shift away from a culture of control toward more imaginative, person-centered, and interdependent ways of living, working, and being. </a:t>
            </a:r>
          </a:p>
        </p:txBody>
      </p:sp>
    </p:spTree>
    <p:extLst>
      <p:ext uri="{BB962C8B-B14F-4D97-AF65-F5344CB8AC3E}">
        <p14:creationId xmlns:p14="http://schemas.microsoft.com/office/powerpoint/2010/main" val="32243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B2C7-8230-4A96-E169-4BBBD74E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760"/>
            <a:ext cx="11736593" cy="690563"/>
          </a:xfrm>
        </p:spPr>
        <p:txBody>
          <a:bodyPr>
            <a:normAutofit fontScale="90000"/>
          </a:bodyPr>
          <a:lstStyle/>
          <a:p>
            <a:r>
              <a:rPr lang="en-US" dirty="0"/>
              <a:t>Culture of Control             Culture of Gentleness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618F6-F5C6-C539-966A-207CFCA8B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" y="1498600"/>
            <a:ext cx="4809864" cy="47109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Hierarchy of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Professionals know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behavior/compliance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Systems of reward/punishment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Institutionalized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Marginalizes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Creates fear &amp; mistrust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C8D33F8-2D41-8E80-2A5E-34629E8B1279}"/>
              </a:ext>
            </a:extLst>
          </p:cNvPr>
          <p:cNvSpPr/>
          <p:nvPr/>
        </p:nvSpPr>
        <p:spPr>
          <a:xfrm>
            <a:off x="4801298" y="395482"/>
            <a:ext cx="950258" cy="4422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F85D9-4793-7D9A-F13E-440476432BF5}"/>
              </a:ext>
            </a:extLst>
          </p:cNvPr>
          <p:cNvSpPr txBox="1"/>
          <p:nvPr/>
        </p:nvSpPr>
        <p:spPr>
          <a:xfrm>
            <a:off x="5751556" y="1498600"/>
            <a:ext cx="64404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Relationship-based culture</a:t>
            </a:r>
          </a:p>
          <a:p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Person-centered</a:t>
            </a:r>
          </a:p>
          <a:p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connection over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Relationships based on trust &amp; acceptance</a:t>
            </a:r>
          </a:p>
          <a:p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People over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on Ability over Disability </a:t>
            </a:r>
          </a:p>
          <a:p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Creates safety &amp; encourages growth</a:t>
            </a:r>
          </a:p>
          <a:p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Fosters Trust and Acceptance</a:t>
            </a:r>
          </a:p>
          <a:p>
            <a:r>
              <a:rPr lang="en-US" sz="1800" dirty="0">
                <a:solidFill>
                  <a:schemeClr val="bg1"/>
                </a:solidFill>
              </a:rPr>
              <a:t>Builds Community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34126"/>
      </p:ext>
    </p:extLst>
  </p:cSld>
  <p:clrMapOvr>
    <a:masterClrMapping/>
  </p:clrMapOvr>
</p:sld>
</file>

<file path=ppt/theme/theme1.xml><?xml version="1.0" encoding="utf-8"?>
<a:theme xmlns:a="http://schemas.openxmlformats.org/drawingml/2006/main" name="NCCMH Powerpoint Template Theme">
  <a:themeElements>
    <a:clrScheme name="NCCMH 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3575"/>
      </a:accent1>
      <a:accent2>
        <a:srgbClr val="17703A"/>
      </a:accent2>
      <a:accent3>
        <a:srgbClr val="4E4E4E"/>
      </a:accent3>
      <a:accent4>
        <a:srgbClr val="9AA0BC"/>
      </a:accent4>
      <a:accent5>
        <a:srgbClr val="8EBBA3"/>
      </a:accent5>
      <a:accent6>
        <a:srgbClr val="A7A7A7"/>
      </a:accent6>
      <a:hlink>
        <a:srgbClr val="263575"/>
      </a:hlink>
      <a:folHlink>
        <a:srgbClr val="1771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MH Powerpoint Template Theme" id="{0AA033FD-E3E8-2548-9E3B-92D30CDB022B}" vid="{EFD5A39E-50C1-BC48-AD1D-579FD28B47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da10f-1733-49a5-a276-8d602b03fed0">
      <Terms xmlns="http://schemas.microsoft.com/office/infopath/2007/PartnerControls"/>
    </lcf76f155ced4ddcb4097134ff3c332f>
    <TaxCatchAll xmlns="a0dfb1c1-5adc-4262-94d5-684d1c8801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8D867E360BD4AB786F3352458727A" ma:contentTypeVersion="17" ma:contentTypeDescription="Create a new document." ma:contentTypeScope="" ma:versionID="dd10a6fdebe78e11482fcf358cb1434b">
  <xsd:schema xmlns:xsd="http://www.w3.org/2001/XMLSchema" xmlns:xs="http://www.w3.org/2001/XMLSchema" xmlns:p="http://schemas.microsoft.com/office/2006/metadata/properties" xmlns:ns2="b63da10f-1733-49a5-a276-8d602b03fed0" xmlns:ns3="a0dfb1c1-5adc-4262-94d5-684d1c88018a" targetNamespace="http://schemas.microsoft.com/office/2006/metadata/properties" ma:root="true" ma:fieldsID="6e948406bc088a22618ea6ed66ae050f" ns2:_="" ns3:_="">
    <xsd:import namespace="b63da10f-1733-49a5-a276-8d602b03fed0"/>
    <xsd:import namespace="a0dfb1c1-5adc-4262-94d5-684d1c880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a10f-1733-49a5-a276-8d602b03f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d7f768-77ea-4f05-9382-9f00b7e35b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fb1c1-5adc-4262-94d5-684d1c880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7fe5d5-8cbb-49ea-b1bb-88cc4db4ccc4}" ma:internalName="TaxCatchAll" ma:showField="CatchAllData" ma:web="a0dfb1c1-5adc-4262-94d5-684d1c8801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2EB5A-F9FF-4EA2-9392-AF0B01917286}">
  <ds:schemaRefs>
    <ds:schemaRef ds:uri="http://schemas.microsoft.com/office/2006/documentManagement/types"/>
    <ds:schemaRef ds:uri="http://purl.org/dc/elements/1.1/"/>
    <ds:schemaRef ds:uri="0abadad5-efc5-4c4a-a933-8ef96e8fd4ff"/>
    <ds:schemaRef ds:uri="http://purl.org/dc/terms/"/>
    <ds:schemaRef ds:uri="http://www.w3.org/XML/1998/namespace"/>
    <ds:schemaRef ds:uri="940f4387-7185-4428-84c1-99f32394869b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E54FA6-8EFB-4863-8F86-E762E79A13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FD4FB-3477-458B-A11F-01B1E42EECC2}"/>
</file>

<file path=docMetadata/LabelInfo.xml><?xml version="1.0" encoding="utf-8"?>
<clbl:labelList xmlns:clbl="http://schemas.microsoft.com/office/2020/mipLabelMetadata">
  <clbl:label id="{377b76c2-d911-4fc7-9fd0-20596dd0b3e7}" enabled="0" method="" siteId="{377b76c2-d911-4fc7-9fd0-20596dd0b3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14372</TotalTime>
  <Words>457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Poppins</vt:lpstr>
      <vt:lpstr>Poppins Medium</vt:lpstr>
      <vt:lpstr>Poppins SemiBold</vt:lpstr>
      <vt:lpstr>NCCMH Powerpoint Template Theme</vt:lpstr>
      <vt:lpstr>Creating a Culture of Gentleness in the Workplace</vt:lpstr>
      <vt:lpstr>OVERVIEW</vt:lpstr>
      <vt:lpstr>CENTRAL PURPOSE</vt:lpstr>
      <vt:lpstr>Central Purpose</vt:lpstr>
      <vt:lpstr>What is a Culture of Gentleness?   </vt:lpstr>
      <vt:lpstr>FOUR PILLARS</vt:lpstr>
      <vt:lpstr>A Culture of Gentleness is NOT:   </vt:lpstr>
      <vt:lpstr>A Culture of Gentleness is:</vt:lpstr>
      <vt:lpstr>Culture of Control             Culture of Gentleness</vt:lpstr>
      <vt:lpstr>PowerPoint Presentation</vt:lpstr>
      <vt:lpstr>BASIC ASSUMMPTIONS</vt:lpstr>
      <vt:lpstr>BASIC ASSUMMPTIONS</vt:lpstr>
      <vt:lpstr>BASIC ASSUMMPTIONS</vt:lpstr>
      <vt:lpstr>BASIC ASSUMMPTIONS</vt:lpstr>
      <vt:lpstr>SIX ELEMENTS</vt:lpstr>
      <vt:lpstr>PowerPoint Presentation</vt:lpstr>
      <vt:lpstr>PowerPoint Presentation</vt:lpstr>
      <vt:lpstr>PowerPoint Presentation</vt:lpstr>
      <vt:lpstr>DEBRIEFING AN INCIDENT USING THE SIX ELEMENTS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COUNTRY CMH</dc:title>
  <dc:creator>Trenton Lee</dc:creator>
  <cp:lastModifiedBy>David Hornibrook</cp:lastModifiedBy>
  <cp:revision>41</cp:revision>
  <dcterms:created xsi:type="dcterms:W3CDTF">2022-11-10T13:43:42Z</dcterms:created>
  <dcterms:modified xsi:type="dcterms:W3CDTF">2023-11-07T13:48:37Z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0x0101005818D867E360BD4AB786F3352458727A</vt:lpwstr>
  </property>
</Properties>
</file>